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sldIdLst>
    <p:sldId id="256" r:id="rId2"/>
    <p:sldId id="257" r:id="rId3"/>
    <p:sldId id="258" r:id="rId4"/>
    <p:sldId id="259" r:id="rId5"/>
    <p:sldId id="261"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3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462D5-4004-4344-AAFD-B104EE9A8EBB}" v="75" dt="2023-03-20T17:59:33.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Julie Caron" userId="6f534036-c4bc-4e0d-a765-2159ae0e20bb" providerId="ADAL" clId="{5F0462D5-4004-4344-AAFD-B104EE9A8EBB}"/>
    <pc:docChg chg="undo redo custSel addSld delSld modSld">
      <pc:chgData name="Ann-Julie Caron" userId="6f534036-c4bc-4e0d-a765-2159ae0e20bb" providerId="ADAL" clId="{5F0462D5-4004-4344-AAFD-B104EE9A8EBB}" dt="2023-03-20T17:59:33.304" v="131" actId="255"/>
      <pc:docMkLst>
        <pc:docMk/>
      </pc:docMkLst>
      <pc:sldChg chg="modTransition modAnim">
        <pc:chgData name="Ann-Julie Caron" userId="6f534036-c4bc-4e0d-a765-2159ae0e20bb" providerId="ADAL" clId="{5F0462D5-4004-4344-AAFD-B104EE9A8EBB}" dt="2023-03-20T15:19:49.212" v="31"/>
        <pc:sldMkLst>
          <pc:docMk/>
          <pc:sldMk cId="2686345330" sldId="256"/>
        </pc:sldMkLst>
      </pc:sldChg>
      <pc:sldChg chg="modTransition modAnim">
        <pc:chgData name="Ann-Julie Caron" userId="6f534036-c4bc-4e0d-a765-2159ae0e20bb" providerId="ADAL" clId="{5F0462D5-4004-4344-AAFD-B104EE9A8EBB}" dt="2023-03-20T15:19:30.446" v="27"/>
        <pc:sldMkLst>
          <pc:docMk/>
          <pc:sldMk cId="275639647" sldId="257"/>
        </pc:sldMkLst>
      </pc:sldChg>
      <pc:sldChg chg="addSp delSp modSp mod modTransition modAnim">
        <pc:chgData name="Ann-Julie Caron" userId="6f534036-c4bc-4e0d-a765-2159ae0e20bb" providerId="ADAL" clId="{5F0462D5-4004-4344-AAFD-B104EE9A8EBB}" dt="2023-03-20T17:59:33.304" v="131" actId="255"/>
        <pc:sldMkLst>
          <pc:docMk/>
          <pc:sldMk cId="3383597665" sldId="258"/>
        </pc:sldMkLst>
        <pc:spChg chg="mod">
          <ac:chgData name="Ann-Julie Caron" userId="6f534036-c4bc-4e0d-a765-2159ae0e20bb" providerId="ADAL" clId="{5F0462D5-4004-4344-AAFD-B104EE9A8EBB}" dt="2023-03-20T17:59:33.304" v="131" actId="255"/>
          <ac:spMkLst>
            <pc:docMk/>
            <pc:sldMk cId="3383597665" sldId="258"/>
            <ac:spMk id="2" creationId="{AB59D0C0-A324-D757-1C09-1910F1B9CA64}"/>
          </ac:spMkLst>
        </pc:spChg>
        <pc:spChg chg="mod ord">
          <ac:chgData name="Ann-Julie Caron" userId="6f534036-c4bc-4e0d-a765-2159ae0e20bb" providerId="ADAL" clId="{5F0462D5-4004-4344-AAFD-B104EE9A8EBB}" dt="2023-03-20T17:59:26.947" v="130" actId="26606"/>
          <ac:spMkLst>
            <pc:docMk/>
            <pc:sldMk cId="3383597665" sldId="258"/>
            <ac:spMk id="3" creationId="{6F69DE0C-3F0A-563E-F9C4-F69B4D6686D6}"/>
          </ac:spMkLst>
        </pc:spChg>
        <pc:spChg chg="add del">
          <ac:chgData name="Ann-Julie Caron" userId="6f534036-c4bc-4e0d-a765-2159ae0e20bb" providerId="ADAL" clId="{5F0462D5-4004-4344-AAFD-B104EE9A8EBB}" dt="2023-03-20T17:59:26.947" v="130" actId="26606"/>
          <ac:spMkLst>
            <pc:docMk/>
            <pc:sldMk cId="3383597665" sldId="258"/>
            <ac:spMk id="49" creationId="{2F9F6FEB-DD01-4F04-A465-6BB9A3560C8E}"/>
          </ac:spMkLst>
        </pc:spChg>
        <pc:spChg chg="add del">
          <ac:chgData name="Ann-Julie Caron" userId="6f534036-c4bc-4e0d-a765-2159ae0e20bb" providerId="ADAL" clId="{5F0462D5-4004-4344-AAFD-B104EE9A8EBB}" dt="2023-03-20T17:59:26.947" v="130" actId="26606"/>
          <ac:spMkLst>
            <pc:docMk/>
            <pc:sldMk cId="3383597665" sldId="258"/>
            <ac:spMk id="51" creationId="{3A459D44-E95C-4AB2-9D79-7C182560C4A9}"/>
          </ac:spMkLst>
        </pc:spChg>
        <pc:spChg chg="add del">
          <ac:chgData name="Ann-Julie Caron" userId="6f534036-c4bc-4e0d-a765-2159ae0e20bb" providerId="ADAL" clId="{5F0462D5-4004-4344-AAFD-B104EE9A8EBB}" dt="2023-03-20T17:59:26.947" v="130" actId="26606"/>
          <ac:spMkLst>
            <pc:docMk/>
            <pc:sldMk cId="3383597665" sldId="258"/>
            <ac:spMk id="57" creationId="{6D3E764F-DD76-4E74-8C36-7CEE8231EBCC}"/>
          </ac:spMkLst>
        </pc:spChg>
        <pc:spChg chg="add del">
          <ac:chgData name="Ann-Julie Caron" userId="6f534036-c4bc-4e0d-a765-2159ae0e20bb" providerId="ADAL" clId="{5F0462D5-4004-4344-AAFD-B104EE9A8EBB}" dt="2023-03-20T17:59:26.947" v="130" actId="26606"/>
          <ac:spMkLst>
            <pc:docMk/>
            <pc:sldMk cId="3383597665" sldId="258"/>
            <ac:spMk id="59" creationId="{087944EB-94D5-45B3-801D-DCE3F5264AF9}"/>
          </ac:spMkLst>
        </pc:spChg>
        <pc:spChg chg="add del">
          <ac:chgData name="Ann-Julie Caron" userId="6f534036-c4bc-4e0d-a765-2159ae0e20bb" providerId="ADAL" clId="{5F0462D5-4004-4344-AAFD-B104EE9A8EBB}" dt="2023-03-20T17:59:26.947" v="130" actId="26606"/>
          <ac:spMkLst>
            <pc:docMk/>
            <pc:sldMk cId="3383597665" sldId="258"/>
            <ac:spMk id="61" creationId="{E6C6DF53-20EC-4B92-9ADE-C0B7B4056B18}"/>
          </ac:spMkLst>
        </pc:spChg>
        <pc:spChg chg="add del">
          <ac:chgData name="Ann-Julie Caron" userId="6f534036-c4bc-4e0d-a765-2159ae0e20bb" providerId="ADAL" clId="{5F0462D5-4004-4344-AAFD-B104EE9A8EBB}" dt="2023-03-20T17:59:26.947" v="130" actId="26606"/>
          <ac:spMkLst>
            <pc:docMk/>
            <pc:sldMk cId="3383597665" sldId="258"/>
            <ac:spMk id="63" creationId="{5AA3CC08-5871-4D9C-8C6A-A90142CB0B19}"/>
          </ac:spMkLst>
        </pc:spChg>
        <pc:spChg chg="add del">
          <ac:chgData name="Ann-Julie Caron" userId="6f534036-c4bc-4e0d-a765-2159ae0e20bb" providerId="ADAL" clId="{5F0462D5-4004-4344-AAFD-B104EE9A8EBB}" dt="2023-03-20T17:59:26.947" v="130" actId="26606"/>
          <ac:spMkLst>
            <pc:docMk/>
            <pc:sldMk cId="3383597665" sldId="258"/>
            <ac:spMk id="65" creationId="{2872F700-90BF-4EFD-9F34-06E9EFB2771D}"/>
          </ac:spMkLst>
        </pc:spChg>
        <pc:spChg chg="add del">
          <ac:chgData name="Ann-Julie Caron" userId="6f534036-c4bc-4e0d-a765-2159ae0e20bb" providerId="ADAL" clId="{5F0462D5-4004-4344-AAFD-B104EE9A8EBB}" dt="2023-03-20T17:59:26.947" v="130" actId="26606"/>
          <ac:spMkLst>
            <pc:docMk/>
            <pc:sldMk cId="3383597665" sldId="258"/>
            <ac:spMk id="67" creationId="{F863767A-3540-4676-A852-0E8A7A2EEADC}"/>
          </ac:spMkLst>
        </pc:spChg>
        <pc:spChg chg="add del">
          <ac:chgData name="Ann-Julie Caron" userId="6f534036-c4bc-4e0d-a765-2159ae0e20bb" providerId="ADAL" clId="{5F0462D5-4004-4344-AAFD-B104EE9A8EBB}" dt="2023-03-20T17:59:26.947" v="130" actId="26606"/>
          <ac:spMkLst>
            <pc:docMk/>
            <pc:sldMk cId="3383597665" sldId="258"/>
            <ac:spMk id="69" creationId="{10D8237D-B0CE-41F6-B238-F6F84B855B65}"/>
          </ac:spMkLst>
        </pc:spChg>
        <pc:spChg chg="add del">
          <ac:chgData name="Ann-Julie Caron" userId="6f534036-c4bc-4e0d-a765-2159ae0e20bb" providerId="ADAL" clId="{5F0462D5-4004-4344-AAFD-B104EE9A8EBB}" dt="2023-03-20T17:58:49.373" v="122" actId="26606"/>
          <ac:spMkLst>
            <pc:docMk/>
            <pc:sldMk cId="3383597665" sldId="258"/>
            <ac:spMk id="1034" creationId="{AAE91109-6523-4FB6-AAD7-035E8C413EE0}"/>
          </ac:spMkLst>
        </pc:spChg>
        <pc:spChg chg="add del">
          <ac:chgData name="Ann-Julie Caron" userId="6f534036-c4bc-4e0d-a765-2159ae0e20bb" providerId="ADAL" clId="{5F0462D5-4004-4344-AAFD-B104EE9A8EBB}" dt="2023-03-20T17:58:49.373" v="122" actId="26606"/>
          <ac:spMkLst>
            <pc:docMk/>
            <pc:sldMk cId="3383597665" sldId="258"/>
            <ac:spMk id="1035" creationId="{66483CF5-F8B0-4027-AF91-2B9EA2607873}"/>
          </ac:spMkLst>
        </pc:spChg>
        <pc:spChg chg="add del">
          <ac:chgData name="Ann-Julie Caron" userId="6f534036-c4bc-4e0d-a765-2159ae0e20bb" providerId="ADAL" clId="{5F0462D5-4004-4344-AAFD-B104EE9A8EBB}" dt="2023-03-20T17:58:05.937" v="112" actId="26606"/>
          <ac:spMkLst>
            <pc:docMk/>
            <pc:sldMk cId="3383597665" sldId="258"/>
            <ac:spMk id="1037" creationId="{015E3E78-BF51-4607-86CE-A0299B88FE8C}"/>
          </ac:spMkLst>
        </pc:spChg>
        <pc:spChg chg="add del">
          <ac:chgData name="Ann-Julie Caron" userId="6f534036-c4bc-4e0d-a765-2159ae0e20bb" providerId="ADAL" clId="{5F0462D5-4004-4344-AAFD-B104EE9A8EBB}" dt="2023-03-20T17:58:05.937" v="112" actId="26606"/>
          <ac:spMkLst>
            <pc:docMk/>
            <pc:sldMk cId="3383597665" sldId="258"/>
            <ac:spMk id="1039" creationId="{AFCFD6D8-B11A-4FF8-AA6D-F63F472A21F4}"/>
          </ac:spMkLst>
        </pc:spChg>
        <pc:spChg chg="add del">
          <ac:chgData name="Ann-Julie Caron" userId="6f534036-c4bc-4e0d-a765-2159ae0e20bb" providerId="ADAL" clId="{5F0462D5-4004-4344-AAFD-B104EE9A8EBB}" dt="2023-03-20T17:58:49.373" v="122" actId="26606"/>
          <ac:spMkLst>
            <pc:docMk/>
            <pc:sldMk cId="3383597665" sldId="258"/>
            <ac:spMk id="1040" creationId="{6B532CFB-8BEF-4A27-A25B-690BD21E8912}"/>
          </ac:spMkLst>
        </pc:spChg>
        <pc:spChg chg="add del">
          <ac:chgData name="Ann-Julie Caron" userId="6f534036-c4bc-4e0d-a765-2159ae0e20bb" providerId="ADAL" clId="{5F0462D5-4004-4344-AAFD-B104EE9A8EBB}" dt="2023-03-20T17:58:05.937" v="112" actId="26606"/>
          <ac:spMkLst>
            <pc:docMk/>
            <pc:sldMk cId="3383597665" sldId="258"/>
            <ac:spMk id="1041" creationId="{8D8213AA-0208-457F-9CD6-78FE2679566F}"/>
          </ac:spMkLst>
        </pc:spChg>
        <pc:spChg chg="add del">
          <ac:chgData name="Ann-Julie Caron" userId="6f534036-c4bc-4e0d-a765-2159ae0e20bb" providerId="ADAL" clId="{5F0462D5-4004-4344-AAFD-B104EE9A8EBB}" dt="2023-03-20T17:58:49.373" v="122" actId="26606"/>
          <ac:spMkLst>
            <pc:docMk/>
            <pc:sldMk cId="3383597665" sldId="258"/>
            <ac:spMk id="1042" creationId="{68D1C50A-F4EA-4F14-B923-B154D938DF82}"/>
          </ac:spMkLst>
        </pc:spChg>
        <pc:spChg chg="add del">
          <ac:chgData name="Ann-Julie Caron" userId="6f534036-c4bc-4e0d-a765-2159ae0e20bb" providerId="ADAL" clId="{5F0462D5-4004-4344-AAFD-B104EE9A8EBB}" dt="2023-03-20T17:58:05.937" v="112" actId="26606"/>
          <ac:spMkLst>
            <pc:docMk/>
            <pc:sldMk cId="3383597665" sldId="258"/>
            <ac:spMk id="1043" creationId="{99CDFA5B-0593-4946-8B2B-61B888895B3E}"/>
          </ac:spMkLst>
        </pc:spChg>
        <pc:spChg chg="add del">
          <ac:chgData name="Ann-Julie Caron" userId="6f534036-c4bc-4e0d-a765-2159ae0e20bb" providerId="ADAL" clId="{5F0462D5-4004-4344-AAFD-B104EE9A8EBB}" dt="2023-03-20T17:58:49.373" v="122" actId="26606"/>
          <ac:spMkLst>
            <pc:docMk/>
            <pc:sldMk cId="3383597665" sldId="258"/>
            <ac:spMk id="1044" creationId="{61BD1D5E-05D0-4B4D-885D-46907A71CDF2}"/>
          </ac:spMkLst>
        </pc:spChg>
        <pc:spChg chg="add del">
          <ac:chgData name="Ann-Julie Caron" userId="6f534036-c4bc-4e0d-a765-2159ae0e20bb" providerId="ADAL" clId="{5F0462D5-4004-4344-AAFD-B104EE9A8EBB}" dt="2023-03-20T17:58:05.937" v="112" actId="26606"/>
          <ac:spMkLst>
            <pc:docMk/>
            <pc:sldMk cId="3383597665" sldId="258"/>
            <ac:spMk id="1045" creationId="{5BC01963-BAEA-42F8-A0A1-D5323FDF5C59}"/>
          </ac:spMkLst>
        </pc:spChg>
        <pc:spChg chg="add del">
          <ac:chgData name="Ann-Julie Caron" userId="6f534036-c4bc-4e0d-a765-2159ae0e20bb" providerId="ADAL" clId="{5F0462D5-4004-4344-AAFD-B104EE9A8EBB}" dt="2023-03-20T17:58:49.373" v="122" actId="26606"/>
          <ac:spMkLst>
            <pc:docMk/>
            <pc:sldMk cId="3383597665" sldId="258"/>
            <ac:spMk id="1046" creationId="{D3CD8986-A9A0-4D27-87EB-08D0973271FC}"/>
          </ac:spMkLst>
        </pc:spChg>
        <pc:spChg chg="add del">
          <ac:chgData name="Ann-Julie Caron" userId="6f534036-c4bc-4e0d-a765-2159ae0e20bb" providerId="ADAL" clId="{5F0462D5-4004-4344-AAFD-B104EE9A8EBB}" dt="2023-03-20T17:58:49.373" v="122" actId="26606"/>
          <ac:spMkLst>
            <pc:docMk/>
            <pc:sldMk cId="3383597665" sldId="258"/>
            <ac:spMk id="1048" creationId="{71C46AE8-0B3A-43F1-96FC-F5AA49C2B0D8}"/>
          </ac:spMkLst>
        </pc:spChg>
        <pc:spChg chg="add del">
          <ac:chgData name="Ann-Julie Caron" userId="6f534036-c4bc-4e0d-a765-2159ae0e20bb" providerId="ADAL" clId="{5F0462D5-4004-4344-AAFD-B104EE9A8EBB}" dt="2023-03-20T17:58:37.590" v="118" actId="26606"/>
          <ac:spMkLst>
            <pc:docMk/>
            <pc:sldMk cId="3383597665" sldId="258"/>
            <ac:spMk id="1050" creationId="{8E2EB503-A017-4457-A105-53638C97DEB8}"/>
          </ac:spMkLst>
        </pc:spChg>
        <pc:spChg chg="add del">
          <ac:chgData name="Ann-Julie Caron" userId="6f534036-c4bc-4e0d-a765-2159ae0e20bb" providerId="ADAL" clId="{5F0462D5-4004-4344-AAFD-B104EE9A8EBB}" dt="2023-03-20T17:58:05.937" v="112" actId="26606"/>
          <ac:spMkLst>
            <pc:docMk/>
            <pc:sldMk cId="3383597665" sldId="258"/>
            <ac:spMk id="1051" creationId="{9A55474B-4D9C-4A4D-AC41-524963CDBADC}"/>
          </ac:spMkLst>
        </pc:spChg>
        <pc:spChg chg="add del">
          <ac:chgData name="Ann-Julie Caron" userId="6f534036-c4bc-4e0d-a765-2159ae0e20bb" providerId="ADAL" clId="{5F0462D5-4004-4344-AAFD-B104EE9A8EBB}" dt="2023-03-20T17:58:49.373" v="122" actId="26606"/>
          <ac:spMkLst>
            <pc:docMk/>
            <pc:sldMk cId="3383597665" sldId="258"/>
            <ac:spMk id="1052" creationId="{C7D29A34-DA83-48B9-AE26-667A5A42B66F}"/>
          </ac:spMkLst>
        </pc:spChg>
        <pc:spChg chg="add del">
          <ac:chgData name="Ann-Julie Caron" userId="6f534036-c4bc-4e0d-a765-2159ae0e20bb" providerId="ADAL" clId="{5F0462D5-4004-4344-AAFD-B104EE9A8EBB}" dt="2023-03-20T17:58:11.984" v="114" actId="26606"/>
          <ac:spMkLst>
            <pc:docMk/>
            <pc:sldMk cId="3383597665" sldId="258"/>
            <ac:spMk id="1053" creationId="{3855FC48-B29E-4D80-8DA3-497A52536F34}"/>
          </ac:spMkLst>
        </pc:spChg>
        <pc:spChg chg="add del">
          <ac:chgData name="Ann-Julie Caron" userId="6f534036-c4bc-4e0d-a765-2159ae0e20bb" providerId="ADAL" clId="{5F0462D5-4004-4344-AAFD-B104EE9A8EBB}" dt="2023-03-20T17:58:11.984" v="114" actId="26606"/>
          <ac:spMkLst>
            <pc:docMk/>
            <pc:sldMk cId="3383597665" sldId="258"/>
            <ac:spMk id="1054" creationId="{B9002EAF-B6A2-4CEB-B7C3-046A663700F0}"/>
          </ac:spMkLst>
        </pc:spChg>
        <pc:spChg chg="add del">
          <ac:chgData name="Ann-Julie Caron" userId="6f534036-c4bc-4e0d-a765-2159ae0e20bb" providerId="ADAL" clId="{5F0462D5-4004-4344-AAFD-B104EE9A8EBB}" dt="2023-03-20T17:58:11.984" v="114" actId="26606"/>
          <ac:spMkLst>
            <pc:docMk/>
            <pc:sldMk cId="3383597665" sldId="258"/>
            <ac:spMk id="1055" creationId="{3A46435C-1731-46DE-8250-D7EFF7CD1E03}"/>
          </ac:spMkLst>
        </pc:spChg>
        <pc:spChg chg="add del">
          <ac:chgData name="Ann-Julie Caron" userId="6f534036-c4bc-4e0d-a765-2159ae0e20bb" providerId="ADAL" clId="{5F0462D5-4004-4344-AAFD-B104EE9A8EBB}" dt="2023-03-20T17:58:11.984" v="114" actId="26606"/>
          <ac:spMkLst>
            <pc:docMk/>
            <pc:sldMk cId="3383597665" sldId="258"/>
            <ac:spMk id="1056" creationId="{8D43764A-2473-4067-8426-76E5351EE3D4}"/>
          </ac:spMkLst>
        </pc:spChg>
        <pc:spChg chg="add del">
          <ac:chgData name="Ann-Julie Caron" userId="6f534036-c4bc-4e0d-a765-2159ae0e20bb" providerId="ADAL" clId="{5F0462D5-4004-4344-AAFD-B104EE9A8EBB}" dt="2023-03-20T17:58:11.984" v="114" actId="26606"/>
          <ac:spMkLst>
            <pc:docMk/>
            <pc:sldMk cId="3383597665" sldId="258"/>
            <ac:spMk id="1057" creationId="{B42AA8BF-4B06-4E7A-A0E5-90DF943882CA}"/>
          </ac:spMkLst>
        </pc:spChg>
        <pc:spChg chg="add del">
          <ac:chgData name="Ann-Julie Caron" userId="6f534036-c4bc-4e0d-a765-2159ae0e20bb" providerId="ADAL" clId="{5F0462D5-4004-4344-AAFD-B104EE9A8EBB}" dt="2023-03-20T17:58:11.984" v="114" actId="26606"/>
          <ac:spMkLst>
            <pc:docMk/>
            <pc:sldMk cId="3383597665" sldId="258"/>
            <ac:spMk id="1060" creationId="{A76BF92E-BE3D-4DE9-A0B1-5FD574D3CA10}"/>
          </ac:spMkLst>
        </pc:spChg>
        <pc:spChg chg="add del">
          <ac:chgData name="Ann-Julie Caron" userId="6f534036-c4bc-4e0d-a765-2159ae0e20bb" providerId="ADAL" clId="{5F0462D5-4004-4344-AAFD-B104EE9A8EBB}" dt="2023-03-20T17:58:11.984" v="114" actId="26606"/>
          <ac:spMkLst>
            <pc:docMk/>
            <pc:sldMk cId="3383597665" sldId="258"/>
            <ac:spMk id="1061" creationId="{AF01EA00-AAF8-475F-92F5-DF36D6885C43}"/>
          </ac:spMkLst>
        </pc:spChg>
        <pc:spChg chg="add del">
          <ac:chgData name="Ann-Julie Caron" userId="6f534036-c4bc-4e0d-a765-2159ae0e20bb" providerId="ADAL" clId="{5F0462D5-4004-4344-AAFD-B104EE9A8EBB}" dt="2023-03-20T17:58:11.984" v="114" actId="26606"/>
          <ac:spMkLst>
            <pc:docMk/>
            <pc:sldMk cId="3383597665" sldId="258"/>
            <ac:spMk id="1062" creationId="{FB72B760-8AEC-48D0-BC53-C4194CA9CE91}"/>
          </ac:spMkLst>
        </pc:spChg>
        <pc:spChg chg="add del">
          <ac:chgData name="Ann-Julie Caron" userId="6f534036-c4bc-4e0d-a765-2159ae0e20bb" providerId="ADAL" clId="{5F0462D5-4004-4344-AAFD-B104EE9A8EBB}" dt="2023-03-20T17:58:11.984" v="114" actId="26606"/>
          <ac:spMkLst>
            <pc:docMk/>
            <pc:sldMk cId="3383597665" sldId="258"/>
            <ac:spMk id="1063" creationId="{DC83F42D-85C4-479E-90CC-2030AAC99E8F}"/>
          </ac:spMkLst>
        </pc:spChg>
        <pc:spChg chg="add del">
          <ac:chgData name="Ann-Julie Caron" userId="6f534036-c4bc-4e0d-a765-2159ae0e20bb" providerId="ADAL" clId="{5F0462D5-4004-4344-AAFD-B104EE9A8EBB}" dt="2023-03-20T17:58:49.373" v="122" actId="26606"/>
          <ac:spMkLst>
            <pc:docMk/>
            <pc:sldMk cId="3383597665" sldId="258"/>
            <ac:spMk id="1064" creationId="{685B99FF-7D64-4CD6-86AC-F6210756E101}"/>
          </ac:spMkLst>
        </pc:spChg>
        <pc:spChg chg="add del">
          <ac:chgData name="Ann-Julie Caron" userId="6f534036-c4bc-4e0d-a765-2159ae0e20bb" providerId="ADAL" clId="{5F0462D5-4004-4344-AAFD-B104EE9A8EBB}" dt="2023-03-20T17:58:53.753" v="124" actId="26606"/>
          <ac:spMkLst>
            <pc:docMk/>
            <pc:sldMk cId="3383597665" sldId="258"/>
            <ac:spMk id="1067" creationId="{015E3E78-BF51-4607-86CE-A0299B88FE8C}"/>
          </ac:spMkLst>
        </pc:spChg>
        <pc:spChg chg="add del">
          <ac:chgData name="Ann-Julie Caron" userId="6f534036-c4bc-4e0d-a765-2159ae0e20bb" providerId="ADAL" clId="{5F0462D5-4004-4344-AAFD-B104EE9A8EBB}" dt="2023-03-20T17:58:37.590" v="118" actId="26606"/>
          <ac:spMkLst>
            <pc:docMk/>
            <pc:sldMk cId="3383597665" sldId="258"/>
            <ac:spMk id="1068" creationId="{BD11ECC6-8551-4768-8DFD-CD41AF420A37}"/>
          </ac:spMkLst>
        </pc:spChg>
        <pc:spChg chg="add del">
          <ac:chgData name="Ann-Julie Caron" userId="6f534036-c4bc-4e0d-a765-2159ae0e20bb" providerId="ADAL" clId="{5F0462D5-4004-4344-AAFD-B104EE9A8EBB}" dt="2023-03-20T17:58:53.753" v="124" actId="26606"/>
          <ac:spMkLst>
            <pc:docMk/>
            <pc:sldMk cId="3383597665" sldId="258"/>
            <ac:spMk id="1070" creationId="{AFCFD6D8-B11A-4FF8-AA6D-F63F472A21F4}"/>
          </ac:spMkLst>
        </pc:spChg>
        <pc:spChg chg="add del">
          <ac:chgData name="Ann-Julie Caron" userId="6f534036-c4bc-4e0d-a765-2159ae0e20bb" providerId="ADAL" clId="{5F0462D5-4004-4344-AAFD-B104EE9A8EBB}" dt="2023-03-20T17:58:53.753" v="124" actId="26606"/>
          <ac:spMkLst>
            <pc:docMk/>
            <pc:sldMk cId="3383597665" sldId="258"/>
            <ac:spMk id="1071" creationId="{8D8213AA-0208-457F-9CD6-78FE2679566F}"/>
          </ac:spMkLst>
        </pc:spChg>
        <pc:spChg chg="add del">
          <ac:chgData name="Ann-Julie Caron" userId="6f534036-c4bc-4e0d-a765-2159ae0e20bb" providerId="ADAL" clId="{5F0462D5-4004-4344-AAFD-B104EE9A8EBB}" dt="2023-03-20T17:58:53.753" v="124" actId="26606"/>
          <ac:spMkLst>
            <pc:docMk/>
            <pc:sldMk cId="3383597665" sldId="258"/>
            <ac:spMk id="1072" creationId="{99CDFA5B-0593-4946-8B2B-61B888895B3E}"/>
          </ac:spMkLst>
        </pc:spChg>
        <pc:spChg chg="add del">
          <ac:chgData name="Ann-Julie Caron" userId="6f534036-c4bc-4e0d-a765-2159ae0e20bb" providerId="ADAL" clId="{5F0462D5-4004-4344-AAFD-B104EE9A8EBB}" dt="2023-03-20T17:58:53.753" v="124" actId="26606"/>
          <ac:spMkLst>
            <pc:docMk/>
            <pc:sldMk cId="3383597665" sldId="258"/>
            <ac:spMk id="1073" creationId="{5BC01963-BAEA-42F8-A0A1-D5323FDF5C59}"/>
          </ac:spMkLst>
        </pc:spChg>
        <pc:spChg chg="add del">
          <ac:chgData name="Ann-Julie Caron" userId="6f534036-c4bc-4e0d-a765-2159ae0e20bb" providerId="ADAL" clId="{5F0462D5-4004-4344-AAFD-B104EE9A8EBB}" dt="2023-03-20T17:58:53.753" v="124" actId="26606"/>
          <ac:spMkLst>
            <pc:docMk/>
            <pc:sldMk cId="3383597665" sldId="258"/>
            <ac:spMk id="1076" creationId="{9A55474B-4D9C-4A4D-AC41-524963CDBADC}"/>
          </ac:spMkLst>
        </pc:spChg>
        <pc:spChg chg="add del">
          <ac:chgData name="Ann-Julie Caron" userId="6f534036-c4bc-4e0d-a765-2159ae0e20bb" providerId="ADAL" clId="{5F0462D5-4004-4344-AAFD-B104EE9A8EBB}" dt="2023-03-20T17:58:58.556" v="126" actId="26606"/>
          <ac:spMkLst>
            <pc:docMk/>
            <pc:sldMk cId="3383597665" sldId="258"/>
            <ac:spMk id="1078" creationId="{B9002EAF-B6A2-4CEB-B7C3-046A663700F0}"/>
          </ac:spMkLst>
        </pc:spChg>
        <pc:spChg chg="add del">
          <ac:chgData name="Ann-Julie Caron" userId="6f534036-c4bc-4e0d-a765-2159ae0e20bb" providerId="ADAL" clId="{5F0462D5-4004-4344-AAFD-B104EE9A8EBB}" dt="2023-03-20T17:58:58.556" v="126" actId="26606"/>
          <ac:spMkLst>
            <pc:docMk/>
            <pc:sldMk cId="3383597665" sldId="258"/>
            <ac:spMk id="1079" creationId="{8D43764A-2473-4067-8426-76E5351EE3D4}"/>
          </ac:spMkLst>
        </pc:spChg>
        <pc:spChg chg="add del">
          <ac:chgData name="Ann-Julie Caron" userId="6f534036-c4bc-4e0d-a765-2159ae0e20bb" providerId="ADAL" clId="{5F0462D5-4004-4344-AAFD-B104EE9A8EBB}" dt="2023-03-20T17:58:58.556" v="126" actId="26606"/>
          <ac:spMkLst>
            <pc:docMk/>
            <pc:sldMk cId="3383597665" sldId="258"/>
            <ac:spMk id="1082" creationId="{A76BF92E-BE3D-4DE9-A0B1-5FD574D3CA10}"/>
          </ac:spMkLst>
        </pc:spChg>
        <pc:spChg chg="add del">
          <ac:chgData name="Ann-Julie Caron" userId="6f534036-c4bc-4e0d-a765-2159ae0e20bb" providerId="ADAL" clId="{5F0462D5-4004-4344-AAFD-B104EE9A8EBB}" dt="2023-03-20T17:58:58.556" v="126" actId="26606"/>
          <ac:spMkLst>
            <pc:docMk/>
            <pc:sldMk cId="3383597665" sldId="258"/>
            <ac:spMk id="1083" creationId="{AF01EA00-AAF8-475F-92F5-DF36D6885C43}"/>
          </ac:spMkLst>
        </pc:spChg>
        <pc:spChg chg="add del">
          <ac:chgData name="Ann-Julie Caron" userId="6f534036-c4bc-4e0d-a765-2159ae0e20bb" providerId="ADAL" clId="{5F0462D5-4004-4344-AAFD-B104EE9A8EBB}" dt="2023-03-20T17:58:58.556" v="126" actId="26606"/>
          <ac:spMkLst>
            <pc:docMk/>
            <pc:sldMk cId="3383597665" sldId="258"/>
            <ac:spMk id="1084" creationId="{FB72B760-8AEC-48D0-BC53-C4194CA9CE91}"/>
          </ac:spMkLst>
        </pc:spChg>
        <pc:spChg chg="add del">
          <ac:chgData name="Ann-Julie Caron" userId="6f534036-c4bc-4e0d-a765-2159ae0e20bb" providerId="ADAL" clId="{5F0462D5-4004-4344-AAFD-B104EE9A8EBB}" dt="2023-03-20T17:58:58.556" v="126" actId="26606"/>
          <ac:spMkLst>
            <pc:docMk/>
            <pc:sldMk cId="3383597665" sldId="258"/>
            <ac:spMk id="1085" creationId="{DC83F42D-85C4-479E-90CC-2030AAC99E8F}"/>
          </ac:spMkLst>
        </pc:spChg>
        <pc:spChg chg="add del">
          <ac:chgData name="Ann-Julie Caron" userId="6f534036-c4bc-4e0d-a765-2159ae0e20bb" providerId="ADAL" clId="{5F0462D5-4004-4344-AAFD-B104EE9A8EBB}" dt="2023-03-20T17:58:58.556" v="126" actId="26606"/>
          <ac:spMkLst>
            <pc:docMk/>
            <pc:sldMk cId="3383597665" sldId="258"/>
            <ac:spMk id="1086" creationId="{3855FC48-B29E-4D80-8DA3-497A52536F34}"/>
          </ac:spMkLst>
        </pc:spChg>
        <pc:spChg chg="add del">
          <ac:chgData name="Ann-Julie Caron" userId="6f534036-c4bc-4e0d-a765-2159ae0e20bb" providerId="ADAL" clId="{5F0462D5-4004-4344-AAFD-B104EE9A8EBB}" dt="2023-03-20T17:58:58.556" v="126" actId="26606"/>
          <ac:spMkLst>
            <pc:docMk/>
            <pc:sldMk cId="3383597665" sldId="258"/>
            <ac:spMk id="1087" creationId="{3A46435C-1731-46DE-8250-D7EFF7CD1E03}"/>
          </ac:spMkLst>
        </pc:spChg>
        <pc:spChg chg="add del">
          <ac:chgData name="Ann-Julie Caron" userId="6f534036-c4bc-4e0d-a765-2159ae0e20bb" providerId="ADAL" clId="{5F0462D5-4004-4344-AAFD-B104EE9A8EBB}" dt="2023-03-20T17:58:58.556" v="126" actId="26606"/>
          <ac:spMkLst>
            <pc:docMk/>
            <pc:sldMk cId="3383597665" sldId="258"/>
            <ac:spMk id="1088" creationId="{B42AA8BF-4B06-4E7A-A0E5-90DF943882CA}"/>
          </ac:spMkLst>
        </pc:spChg>
        <pc:grpChg chg="add del">
          <ac:chgData name="Ann-Julie Caron" userId="6f534036-c4bc-4e0d-a765-2159ae0e20bb" providerId="ADAL" clId="{5F0462D5-4004-4344-AAFD-B104EE9A8EBB}" dt="2023-03-20T17:58:37.590" v="118" actId="26606"/>
          <ac:grpSpMkLst>
            <pc:docMk/>
            <pc:sldMk cId="3383597665" sldId="258"/>
            <ac:grpSpMk id="1069" creationId="{93657592-CA60-4F45-B1A0-88AA77242087}"/>
          </ac:grpSpMkLst>
        </pc:grpChg>
        <pc:picChg chg="mod ord">
          <ac:chgData name="Ann-Julie Caron" userId="6f534036-c4bc-4e0d-a765-2159ae0e20bb" providerId="ADAL" clId="{5F0462D5-4004-4344-AAFD-B104EE9A8EBB}" dt="2023-03-20T17:59:26.947" v="130" actId="26606"/>
          <ac:picMkLst>
            <pc:docMk/>
            <pc:sldMk cId="3383597665" sldId="258"/>
            <ac:picMk id="4" creationId="{2AADCF8B-5BE1-D64E-1741-27C1FE6A3E5B}"/>
          </ac:picMkLst>
        </pc:picChg>
        <pc:picChg chg="mod ord">
          <ac:chgData name="Ann-Julie Caron" userId="6f534036-c4bc-4e0d-a765-2159ae0e20bb" providerId="ADAL" clId="{5F0462D5-4004-4344-AAFD-B104EE9A8EBB}" dt="2023-03-20T17:59:26.947" v="130" actId="26606"/>
          <ac:picMkLst>
            <pc:docMk/>
            <pc:sldMk cId="3383597665" sldId="258"/>
            <ac:picMk id="6" creationId="{AF7B2C2C-6A71-A224-298B-3CF76CD7AA0D}"/>
          </ac:picMkLst>
        </pc:picChg>
        <pc:picChg chg="add del mod">
          <ac:chgData name="Ann-Julie Caron" userId="6f534036-c4bc-4e0d-a765-2159ae0e20bb" providerId="ADAL" clId="{5F0462D5-4004-4344-AAFD-B104EE9A8EBB}" dt="2023-03-20T17:11:02.914" v="100"/>
          <ac:picMkLst>
            <pc:docMk/>
            <pc:sldMk cId="3383597665" sldId="258"/>
            <ac:picMk id="1030" creationId="{F14781CE-E6FD-265D-2454-CE2D3C3D75AB}"/>
          </ac:picMkLst>
        </pc:picChg>
        <pc:picChg chg="add mod ord">
          <ac:chgData name="Ann-Julie Caron" userId="6f534036-c4bc-4e0d-a765-2159ae0e20bb" providerId="ADAL" clId="{5F0462D5-4004-4344-AAFD-B104EE9A8EBB}" dt="2023-03-20T17:59:26.947" v="130" actId="26606"/>
          <ac:picMkLst>
            <pc:docMk/>
            <pc:sldMk cId="3383597665" sldId="258"/>
            <ac:picMk id="1032" creationId="{4F8A45C5-9901-2570-477B-A504BDBC8F2B}"/>
          </ac:picMkLst>
        </pc:picChg>
        <pc:cxnChg chg="add del">
          <ac:chgData name="Ann-Julie Caron" userId="6f534036-c4bc-4e0d-a765-2159ae0e20bb" providerId="ADAL" clId="{5F0462D5-4004-4344-AAFD-B104EE9A8EBB}" dt="2023-03-20T17:59:26.947" v="130" actId="26606"/>
          <ac:cxnSpMkLst>
            <pc:docMk/>
            <pc:sldMk cId="3383597665" sldId="258"/>
            <ac:cxnSpMk id="53" creationId="{2F37062B-29B9-48EA-B20D-914634A68B58}"/>
          </ac:cxnSpMkLst>
        </pc:cxnChg>
        <pc:cxnChg chg="add del">
          <ac:chgData name="Ann-Julie Caron" userId="6f534036-c4bc-4e0d-a765-2159ae0e20bb" providerId="ADAL" clId="{5F0462D5-4004-4344-AAFD-B104EE9A8EBB}" dt="2023-03-20T17:59:26.947" v="130" actId="26606"/>
          <ac:cxnSpMkLst>
            <pc:docMk/>
            <pc:sldMk cId="3383597665" sldId="258"/>
            <ac:cxnSpMk id="55" creationId="{678411DE-368F-4426-8868-B6EEB07F72E4}"/>
          </ac:cxnSpMkLst>
        </pc:cxnChg>
        <pc:cxnChg chg="add del">
          <ac:chgData name="Ann-Julie Caron" userId="6f534036-c4bc-4e0d-a765-2159ae0e20bb" providerId="ADAL" clId="{5F0462D5-4004-4344-AAFD-B104EE9A8EBB}" dt="2023-03-20T17:58:49.373" v="122" actId="26606"/>
          <ac:cxnSpMkLst>
            <pc:docMk/>
            <pc:sldMk cId="3383597665" sldId="258"/>
            <ac:cxnSpMk id="1036" creationId="{CDEF4CAD-0802-4E16-AC51-4DD83B27878F}"/>
          </ac:cxnSpMkLst>
        </pc:cxnChg>
        <pc:cxnChg chg="add del">
          <ac:chgData name="Ann-Julie Caron" userId="6f534036-c4bc-4e0d-a765-2159ae0e20bb" providerId="ADAL" clId="{5F0462D5-4004-4344-AAFD-B104EE9A8EBB}" dt="2023-03-20T17:58:49.373" v="122" actId="26606"/>
          <ac:cxnSpMkLst>
            <pc:docMk/>
            <pc:sldMk cId="3383597665" sldId="258"/>
            <ac:cxnSpMk id="1038" creationId="{33BD7DEA-A77B-4C15-A0C4-0343479F7AB9}"/>
          </ac:cxnSpMkLst>
        </pc:cxnChg>
        <pc:cxnChg chg="add del">
          <ac:chgData name="Ann-Julie Caron" userId="6f534036-c4bc-4e0d-a765-2159ae0e20bb" providerId="ADAL" clId="{5F0462D5-4004-4344-AAFD-B104EE9A8EBB}" dt="2023-03-20T17:58:05.937" v="112" actId="26606"/>
          <ac:cxnSpMkLst>
            <pc:docMk/>
            <pc:sldMk cId="3383597665" sldId="258"/>
            <ac:cxnSpMk id="1047" creationId="{EB60E152-277A-4689-827B-214A55B3D55A}"/>
          </ac:cxnSpMkLst>
        </pc:cxnChg>
        <pc:cxnChg chg="add del">
          <ac:chgData name="Ann-Julie Caron" userId="6f534036-c4bc-4e0d-a765-2159ae0e20bb" providerId="ADAL" clId="{5F0462D5-4004-4344-AAFD-B104EE9A8EBB}" dt="2023-03-20T17:58:05.937" v="112" actId="26606"/>
          <ac:cxnSpMkLst>
            <pc:docMk/>
            <pc:sldMk cId="3383597665" sldId="258"/>
            <ac:cxnSpMk id="1049" creationId="{1993689F-A4B8-43C0-ADED-5E8C083DCA3A}"/>
          </ac:cxnSpMkLst>
        </pc:cxnChg>
        <pc:cxnChg chg="add del">
          <ac:chgData name="Ann-Julie Caron" userId="6f534036-c4bc-4e0d-a765-2159ae0e20bb" providerId="ADAL" clId="{5F0462D5-4004-4344-AAFD-B104EE9A8EBB}" dt="2023-03-20T17:58:11.984" v="114" actId="26606"/>
          <ac:cxnSpMkLst>
            <pc:docMk/>
            <pc:sldMk cId="3383597665" sldId="258"/>
            <ac:cxnSpMk id="1058" creationId="{1601A579-3988-4B38-B46D-55D3745E6EBE}"/>
          </ac:cxnSpMkLst>
        </pc:cxnChg>
        <pc:cxnChg chg="add del">
          <ac:chgData name="Ann-Julie Caron" userId="6f534036-c4bc-4e0d-a765-2159ae0e20bb" providerId="ADAL" clId="{5F0462D5-4004-4344-AAFD-B104EE9A8EBB}" dt="2023-03-20T17:58:11.984" v="114" actId="26606"/>
          <ac:cxnSpMkLst>
            <pc:docMk/>
            <pc:sldMk cId="3383597665" sldId="258"/>
            <ac:cxnSpMk id="1059" creationId="{CEEEE88E-5032-4E25-9538-D0E92E1A08E5}"/>
          </ac:cxnSpMkLst>
        </pc:cxnChg>
        <pc:cxnChg chg="add del">
          <ac:chgData name="Ann-Julie Caron" userId="6f534036-c4bc-4e0d-a765-2159ae0e20bb" providerId="ADAL" clId="{5F0462D5-4004-4344-AAFD-B104EE9A8EBB}" dt="2023-03-20T17:58:21.272" v="116" actId="26606"/>
          <ac:cxnSpMkLst>
            <pc:docMk/>
            <pc:sldMk cId="3383597665" sldId="258"/>
            <ac:cxnSpMk id="1065" creationId="{076A370E-C7CA-4ED6-BBEE-CE73A7944BBC}"/>
          </ac:cxnSpMkLst>
        </pc:cxnChg>
        <pc:cxnChg chg="add del">
          <ac:chgData name="Ann-Julie Caron" userId="6f534036-c4bc-4e0d-a765-2159ae0e20bb" providerId="ADAL" clId="{5F0462D5-4004-4344-AAFD-B104EE9A8EBB}" dt="2023-03-20T17:58:21.272" v="116" actId="26606"/>
          <ac:cxnSpMkLst>
            <pc:docMk/>
            <pc:sldMk cId="3383597665" sldId="258"/>
            <ac:cxnSpMk id="1066" creationId="{09C45DED-5AFE-434B-A28C-F5DF05539BBE}"/>
          </ac:cxnSpMkLst>
        </pc:cxnChg>
        <pc:cxnChg chg="add del">
          <ac:chgData name="Ann-Julie Caron" userId="6f534036-c4bc-4e0d-a765-2159ae0e20bb" providerId="ADAL" clId="{5F0462D5-4004-4344-AAFD-B104EE9A8EBB}" dt="2023-03-20T17:58:53.753" v="124" actId="26606"/>
          <ac:cxnSpMkLst>
            <pc:docMk/>
            <pc:sldMk cId="3383597665" sldId="258"/>
            <ac:cxnSpMk id="1074" creationId="{EB60E152-277A-4689-827B-214A55B3D55A}"/>
          </ac:cxnSpMkLst>
        </pc:cxnChg>
        <pc:cxnChg chg="add del">
          <ac:chgData name="Ann-Julie Caron" userId="6f534036-c4bc-4e0d-a765-2159ae0e20bb" providerId="ADAL" clId="{5F0462D5-4004-4344-AAFD-B104EE9A8EBB}" dt="2023-03-20T17:58:53.753" v="124" actId="26606"/>
          <ac:cxnSpMkLst>
            <pc:docMk/>
            <pc:sldMk cId="3383597665" sldId="258"/>
            <ac:cxnSpMk id="1075" creationId="{1993689F-A4B8-43C0-ADED-5E8C083DCA3A}"/>
          </ac:cxnSpMkLst>
        </pc:cxnChg>
        <pc:cxnChg chg="add del">
          <ac:chgData name="Ann-Julie Caron" userId="6f534036-c4bc-4e0d-a765-2159ae0e20bb" providerId="ADAL" clId="{5F0462D5-4004-4344-AAFD-B104EE9A8EBB}" dt="2023-03-20T17:58:58.556" v="126" actId="26606"/>
          <ac:cxnSpMkLst>
            <pc:docMk/>
            <pc:sldMk cId="3383597665" sldId="258"/>
            <ac:cxnSpMk id="1080" creationId="{1601A579-3988-4B38-B46D-55D3745E6EBE}"/>
          </ac:cxnSpMkLst>
        </pc:cxnChg>
        <pc:cxnChg chg="add del">
          <ac:chgData name="Ann-Julie Caron" userId="6f534036-c4bc-4e0d-a765-2159ae0e20bb" providerId="ADAL" clId="{5F0462D5-4004-4344-AAFD-B104EE9A8EBB}" dt="2023-03-20T17:58:58.556" v="126" actId="26606"/>
          <ac:cxnSpMkLst>
            <pc:docMk/>
            <pc:sldMk cId="3383597665" sldId="258"/>
            <ac:cxnSpMk id="1081" creationId="{CEEEE88E-5032-4E25-9538-D0E92E1A08E5}"/>
          </ac:cxnSpMkLst>
        </pc:cxnChg>
        <pc:cxnChg chg="add del">
          <ac:chgData name="Ann-Julie Caron" userId="6f534036-c4bc-4e0d-a765-2159ae0e20bb" providerId="ADAL" clId="{5F0462D5-4004-4344-AAFD-B104EE9A8EBB}" dt="2023-03-20T17:59:26.947" v="130" actId="26606"/>
          <ac:cxnSpMkLst>
            <pc:docMk/>
            <pc:sldMk cId="3383597665" sldId="258"/>
            <ac:cxnSpMk id="1090" creationId="{076A370E-C7CA-4ED6-BBEE-CE73A7944BBC}"/>
          </ac:cxnSpMkLst>
        </pc:cxnChg>
        <pc:cxnChg chg="add del">
          <ac:chgData name="Ann-Julie Caron" userId="6f534036-c4bc-4e0d-a765-2159ae0e20bb" providerId="ADAL" clId="{5F0462D5-4004-4344-AAFD-B104EE9A8EBB}" dt="2023-03-20T17:59:26.947" v="130" actId="26606"/>
          <ac:cxnSpMkLst>
            <pc:docMk/>
            <pc:sldMk cId="3383597665" sldId="258"/>
            <ac:cxnSpMk id="1091" creationId="{09C45DED-5AFE-434B-A28C-F5DF05539BBE}"/>
          </ac:cxnSpMkLst>
        </pc:cxnChg>
      </pc:sldChg>
      <pc:sldChg chg="modTransition modAnim">
        <pc:chgData name="Ann-Julie Caron" userId="6f534036-c4bc-4e0d-a765-2159ae0e20bb" providerId="ADAL" clId="{5F0462D5-4004-4344-AAFD-B104EE9A8EBB}" dt="2023-03-20T15:18:15.875" v="15"/>
        <pc:sldMkLst>
          <pc:docMk/>
          <pc:sldMk cId="3899922030" sldId="259"/>
        </pc:sldMkLst>
      </pc:sldChg>
      <pc:sldChg chg="addSp delSp modSp new del mod">
        <pc:chgData name="Ann-Julie Caron" userId="6f534036-c4bc-4e0d-a765-2159ae0e20bb" providerId="ADAL" clId="{5F0462D5-4004-4344-AAFD-B104EE9A8EBB}" dt="2023-03-20T15:27:14.938" v="38" actId="2696"/>
        <pc:sldMkLst>
          <pc:docMk/>
          <pc:sldMk cId="226860112" sldId="260"/>
        </pc:sldMkLst>
        <pc:spChg chg="del">
          <ac:chgData name="Ann-Julie Caron" userId="6f534036-c4bc-4e0d-a765-2159ae0e20bb" providerId="ADAL" clId="{5F0462D5-4004-4344-AAFD-B104EE9A8EBB}" dt="2023-03-20T15:26:45.878" v="33"/>
          <ac:spMkLst>
            <pc:docMk/>
            <pc:sldMk cId="226860112" sldId="260"/>
            <ac:spMk id="3" creationId="{F722C942-5A69-B983-BBA2-13895B76A21C}"/>
          </ac:spMkLst>
        </pc:spChg>
        <pc:spChg chg="add mod">
          <ac:chgData name="Ann-Julie Caron" userId="6f534036-c4bc-4e0d-a765-2159ae0e20bb" providerId="ADAL" clId="{5F0462D5-4004-4344-AAFD-B104EE9A8EBB}" dt="2023-03-20T15:26:51.263" v="34" actId="21"/>
          <ac:spMkLst>
            <pc:docMk/>
            <pc:sldMk cId="226860112" sldId="260"/>
            <ac:spMk id="7" creationId="{97661520-0AAF-38A4-29E2-7EF4543654DB}"/>
          </ac:spMkLst>
        </pc:spChg>
        <pc:picChg chg="add del mod">
          <ac:chgData name="Ann-Julie Caron" userId="6f534036-c4bc-4e0d-a765-2159ae0e20bb" providerId="ADAL" clId="{5F0462D5-4004-4344-AAFD-B104EE9A8EBB}" dt="2023-03-20T15:26:51.263" v="34" actId="21"/>
          <ac:picMkLst>
            <pc:docMk/>
            <pc:sldMk cId="226860112" sldId="260"/>
            <ac:picMk id="5" creationId="{A87A77AE-31F9-E7C2-A480-E84572041EC4}"/>
          </ac:picMkLst>
        </pc:picChg>
        <pc:picChg chg="add del">
          <ac:chgData name="Ann-Julie Caron" userId="6f534036-c4bc-4e0d-a765-2159ae0e20bb" providerId="ADAL" clId="{5F0462D5-4004-4344-AAFD-B104EE9A8EBB}" dt="2023-03-20T15:27:07.504" v="36"/>
          <ac:picMkLst>
            <pc:docMk/>
            <pc:sldMk cId="226860112" sldId="260"/>
            <ac:picMk id="8" creationId="{89BD5386-3662-7ED1-DDF8-ED03F7F01308}"/>
          </ac:picMkLst>
        </pc:picChg>
      </pc:sldChg>
      <pc:sldChg chg="addSp delSp modSp add mod modTransition delAnim">
        <pc:chgData name="Ann-Julie Caron" userId="6f534036-c4bc-4e0d-a765-2159ae0e20bb" providerId="ADAL" clId="{5F0462D5-4004-4344-AAFD-B104EE9A8EBB}" dt="2023-03-20T17:08:42.348" v="88"/>
        <pc:sldMkLst>
          <pc:docMk/>
          <pc:sldMk cId="1459983626" sldId="261"/>
        </pc:sldMkLst>
        <pc:spChg chg="mod">
          <ac:chgData name="Ann-Julie Caron" userId="6f534036-c4bc-4e0d-a765-2159ae0e20bb" providerId="ADAL" clId="{5F0462D5-4004-4344-AAFD-B104EE9A8EBB}" dt="2023-03-20T15:31:17.250" v="83" actId="26606"/>
          <ac:spMkLst>
            <pc:docMk/>
            <pc:sldMk cId="1459983626" sldId="261"/>
            <ac:spMk id="2" creationId="{AB59D0C0-A324-D757-1C09-1910F1B9CA64}"/>
          </ac:spMkLst>
        </pc:spChg>
        <pc:spChg chg="mod">
          <ac:chgData name="Ann-Julie Caron" userId="6f534036-c4bc-4e0d-a765-2159ae0e20bb" providerId="ADAL" clId="{5F0462D5-4004-4344-AAFD-B104EE9A8EBB}" dt="2023-03-20T15:31:15.948" v="80" actId="26606"/>
          <ac:spMkLst>
            <pc:docMk/>
            <pc:sldMk cId="1459983626" sldId="261"/>
            <ac:spMk id="3" creationId="{6F69DE0C-3F0A-563E-F9C4-F69B4D6686D6}"/>
          </ac:spMkLst>
        </pc:spChg>
        <pc:spChg chg="add del">
          <ac:chgData name="Ann-Julie Caron" userId="6f534036-c4bc-4e0d-a765-2159ae0e20bb" providerId="ADAL" clId="{5F0462D5-4004-4344-AAFD-B104EE9A8EBB}" dt="2023-03-20T15:28:45.770" v="60" actId="26606"/>
          <ac:spMkLst>
            <pc:docMk/>
            <pc:sldMk cId="1459983626" sldId="261"/>
            <ac:spMk id="17" creationId="{1C4DC544-6AEA-484E-A978-32384E2F9BD9}"/>
          </ac:spMkLst>
        </pc:spChg>
        <pc:spChg chg="add del">
          <ac:chgData name="Ann-Julie Caron" userId="6f534036-c4bc-4e0d-a765-2159ae0e20bb" providerId="ADAL" clId="{5F0462D5-4004-4344-AAFD-B104EE9A8EBB}" dt="2023-03-20T15:28:45.770" v="60" actId="26606"/>
          <ac:spMkLst>
            <pc:docMk/>
            <pc:sldMk cId="1459983626" sldId="261"/>
            <ac:spMk id="19" creationId="{A1F1470C-B594-449D-A8CD-EB7BC156F7BD}"/>
          </ac:spMkLst>
        </pc:spChg>
        <pc:spChg chg="add del">
          <ac:chgData name="Ann-Julie Caron" userId="6f534036-c4bc-4e0d-a765-2159ae0e20bb" providerId="ADAL" clId="{5F0462D5-4004-4344-AAFD-B104EE9A8EBB}" dt="2023-03-20T15:28:45.770" v="60" actId="26606"/>
          <ac:spMkLst>
            <pc:docMk/>
            <pc:sldMk cId="1459983626" sldId="261"/>
            <ac:spMk id="21" creationId="{B809F8B1-FE88-427F-98C6-1B8CFED80282}"/>
          </ac:spMkLst>
        </pc:spChg>
        <pc:spChg chg="add del">
          <ac:chgData name="Ann-Julie Caron" userId="6f534036-c4bc-4e0d-a765-2159ae0e20bb" providerId="ADAL" clId="{5F0462D5-4004-4344-AAFD-B104EE9A8EBB}" dt="2023-03-20T15:28:45.770" v="60" actId="26606"/>
          <ac:spMkLst>
            <pc:docMk/>
            <pc:sldMk cId="1459983626" sldId="261"/>
            <ac:spMk id="23" creationId="{2050D290-680D-48D7-9488-498F59E54FFC}"/>
          </ac:spMkLst>
        </pc:spChg>
        <pc:spChg chg="add del">
          <ac:chgData name="Ann-Julie Caron" userId="6f534036-c4bc-4e0d-a765-2159ae0e20bb" providerId="ADAL" clId="{5F0462D5-4004-4344-AAFD-B104EE9A8EBB}" dt="2023-03-20T15:28:45.770" v="60" actId="26606"/>
          <ac:spMkLst>
            <pc:docMk/>
            <pc:sldMk cId="1459983626" sldId="261"/>
            <ac:spMk id="25" creationId="{E8C81616-E276-41D8-92C5-1C891FE995BE}"/>
          </ac:spMkLst>
        </pc:spChg>
        <pc:spChg chg="add del">
          <ac:chgData name="Ann-Julie Caron" userId="6f534036-c4bc-4e0d-a765-2159ae0e20bb" providerId="ADAL" clId="{5F0462D5-4004-4344-AAFD-B104EE9A8EBB}" dt="2023-03-20T15:28:45.770" v="60" actId="26606"/>
          <ac:spMkLst>
            <pc:docMk/>
            <pc:sldMk cId="1459983626" sldId="261"/>
            <ac:spMk id="27" creationId="{86BBDB21-2BF1-4C2F-A790-19FBC789C3F2}"/>
          </ac:spMkLst>
        </pc:spChg>
        <pc:spChg chg="add del">
          <ac:chgData name="Ann-Julie Caron" userId="6f534036-c4bc-4e0d-a765-2159ae0e20bb" providerId="ADAL" clId="{5F0462D5-4004-4344-AAFD-B104EE9A8EBB}" dt="2023-03-20T15:28:45.770" v="60" actId="26606"/>
          <ac:spMkLst>
            <pc:docMk/>
            <pc:sldMk cId="1459983626" sldId="261"/>
            <ac:spMk id="29" creationId="{E78FF87C-9F4A-4F75-998D-3ECB6543BAB8}"/>
          </ac:spMkLst>
        </pc:spChg>
        <pc:spChg chg="add del">
          <ac:chgData name="Ann-Julie Caron" userId="6f534036-c4bc-4e0d-a765-2159ae0e20bb" providerId="ADAL" clId="{5F0462D5-4004-4344-AAFD-B104EE9A8EBB}" dt="2023-03-20T15:28:45.770" v="60" actId="26606"/>
          <ac:spMkLst>
            <pc:docMk/>
            <pc:sldMk cId="1459983626" sldId="261"/>
            <ac:spMk id="41" creationId="{3167F201-EA3A-41F3-8305-5985A44A95A1}"/>
          </ac:spMkLst>
        </pc:spChg>
        <pc:spChg chg="add del">
          <ac:chgData name="Ann-Julie Caron" userId="6f534036-c4bc-4e0d-a765-2159ae0e20bb" providerId="ADAL" clId="{5F0462D5-4004-4344-AAFD-B104EE9A8EBB}" dt="2023-03-20T15:28:45.770" v="60" actId="26606"/>
          <ac:spMkLst>
            <pc:docMk/>
            <pc:sldMk cId="1459983626" sldId="261"/>
            <ac:spMk id="42" creationId="{FFD44D11-B1C5-420A-9591-370DC8BAA10E}"/>
          </ac:spMkLst>
        </pc:spChg>
        <pc:spChg chg="add del">
          <ac:chgData name="Ann-Julie Caron" userId="6f534036-c4bc-4e0d-a765-2159ae0e20bb" providerId="ADAL" clId="{5F0462D5-4004-4344-AAFD-B104EE9A8EBB}" dt="2023-03-20T15:28:38.760" v="55" actId="26606"/>
          <ac:spMkLst>
            <pc:docMk/>
            <pc:sldMk cId="1459983626" sldId="261"/>
            <ac:spMk id="2055" creationId="{AAE91109-6523-4FB6-AAD7-035E8C413EE0}"/>
          </ac:spMkLst>
        </pc:spChg>
        <pc:spChg chg="add del">
          <ac:chgData name="Ann-Julie Caron" userId="6f534036-c4bc-4e0d-a765-2159ae0e20bb" providerId="ADAL" clId="{5F0462D5-4004-4344-AAFD-B104EE9A8EBB}" dt="2023-03-20T15:28:38.760" v="55" actId="26606"/>
          <ac:spMkLst>
            <pc:docMk/>
            <pc:sldMk cId="1459983626" sldId="261"/>
            <ac:spMk id="2057" creationId="{66483CF5-F8B0-4027-AF91-2B9EA2607873}"/>
          </ac:spMkLst>
        </pc:spChg>
        <pc:spChg chg="add del">
          <ac:chgData name="Ann-Julie Caron" userId="6f534036-c4bc-4e0d-a765-2159ae0e20bb" providerId="ADAL" clId="{5F0462D5-4004-4344-AAFD-B104EE9A8EBB}" dt="2023-03-20T15:28:38.760" v="55" actId="26606"/>
          <ac:spMkLst>
            <pc:docMk/>
            <pc:sldMk cId="1459983626" sldId="261"/>
            <ac:spMk id="2063" creationId="{6B532CFB-8BEF-4A27-A25B-690BD21E8912}"/>
          </ac:spMkLst>
        </pc:spChg>
        <pc:spChg chg="add del">
          <ac:chgData name="Ann-Julie Caron" userId="6f534036-c4bc-4e0d-a765-2159ae0e20bb" providerId="ADAL" clId="{5F0462D5-4004-4344-AAFD-B104EE9A8EBB}" dt="2023-03-20T15:28:38.760" v="55" actId="26606"/>
          <ac:spMkLst>
            <pc:docMk/>
            <pc:sldMk cId="1459983626" sldId="261"/>
            <ac:spMk id="2065" creationId="{68D1C50A-F4EA-4F14-B923-B154D938DF82}"/>
          </ac:spMkLst>
        </pc:spChg>
        <pc:spChg chg="add del">
          <ac:chgData name="Ann-Julie Caron" userId="6f534036-c4bc-4e0d-a765-2159ae0e20bb" providerId="ADAL" clId="{5F0462D5-4004-4344-AAFD-B104EE9A8EBB}" dt="2023-03-20T15:28:38.760" v="55" actId="26606"/>
          <ac:spMkLst>
            <pc:docMk/>
            <pc:sldMk cId="1459983626" sldId="261"/>
            <ac:spMk id="2067" creationId="{61BD1D5E-05D0-4B4D-885D-46907A71CDF2}"/>
          </ac:spMkLst>
        </pc:spChg>
        <pc:spChg chg="add del">
          <ac:chgData name="Ann-Julie Caron" userId="6f534036-c4bc-4e0d-a765-2159ae0e20bb" providerId="ADAL" clId="{5F0462D5-4004-4344-AAFD-B104EE9A8EBB}" dt="2023-03-20T15:28:38.760" v="55" actId="26606"/>
          <ac:spMkLst>
            <pc:docMk/>
            <pc:sldMk cId="1459983626" sldId="261"/>
            <ac:spMk id="2069" creationId="{D3CD8986-A9A0-4D27-87EB-08D0973271FC}"/>
          </ac:spMkLst>
        </pc:spChg>
        <pc:spChg chg="add del">
          <ac:chgData name="Ann-Julie Caron" userId="6f534036-c4bc-4e0d-a765-2159ae0e20bb" providerId="ADAL" clId="{5F0462D5-4004-4344-AAFD-B104EE9A8EBB}" dt="2023-03-20T15:28:38.760" v="55" actId="26606"/>
          <ac:spMkLst>
            <pc:docMk/>
            <pc:sldMk cId="1459983626" sldId="261"/>
            <ac:spMk id="2071" creationId="{71C46AE8-0B3A-43F1-96FC-F5AA49C2B0D8}"/>
          </ac:spMkLst>
        </pc:spChg>
        <pc:spChg chg="add del">
          <ac:chgData name="Ann-Julie Caron" userId="6f534036-c4bc-4e0d-a765-2159ae0e20bb" providerId="ADAL" clId="{5F0462D5-4004-4344-AAFD-B104EE9A8EBB}" dt="2023-03-20T15:28:38.760" v="55" actId="26606"/>
          <ac:spMkLst>
            <pc:docMk/>
            <pc:sldMk cId="1459983626" sldId="261"/>
            <ac:spMk id="2073" creationId="{C7D29A34-DA83-48B9-AE26-667A5A42B66F}"/>
          </ac:spMkLst>
        </pc:spChg>
        <pc:spChg chg="add del">
          <ac:chgData name="Ann-Julie Caron" userId="6f534036-c4bc-4e0d-a765-2159ae0e20bb" providerId="ADAL" clId="{5F0462D5-4004-4344-AAFD-B104EE9A8EBB}" dt="2023-03-20T15:28:38.760" v="55" actId="26606"/>
          <ac:spMkLst>
            <pc:docMk/>
            <pc:sldMk cId="1459983626" sldId="261"/>
            <ac:spMk id="2075" creationId="{685B99FF-7D64-4CD6-86AC-F6210756E101}"/>
          </ac:spMkLst>
        </pc:spChg>
        <pc:spChg chg="add del">
          <ac:chgData name="Ann-Julie Caron" userId="6f534036-c4bc-4e0d-a765-2159ae0e20bb" providerId="ADAL" clId="{5F0462D5-4004-4344-AAFD-B104EE9A8EBB}" dt="2023-03-20T15:28:39.729" v="57" actId="26606"/>
          <ac:spMkLst>
            <pc:docMk/>
            <pc:sldMk cId="1459983626" sldId="261"/>
            <ac:spMk id="2077" creationId="{E95A1B86-6B90-4BF8-AF5F-3B6C7D7260DB}"/>
          </ac:spMkLst>
        </pc:spChg>
        <pc:spChg chg="add del">
          <ac:chgData name="Ann-Julie Caron" userId="6f534036-c4bc-4e0d-a765-2159ae0e20bb" providerId="ADAL" clId="{5F0462D5-4004-4344-AAFD-B104EE9A8EBB}" dt="2023-03-20T15:28:39.729" v="57" actId="26606"/>
          <ac:spMkLst>
            <pc:docMk/>
            <pc:sldMk cId="1459983626" sldId="261"/>
            <ac:spMk id="2078" creationId="{3A72AB28-5982-4057-B6B1-05F70D00670C}"/>
          </ac:spMkLst>
        </pc:spChg>
        <pc:spChg chg="add del">
          <ac:chgData name="Ann-Julie Caron" userId="6f534036-c4bc-4e0d-a765-2159ae0e20bb" providerId="ADAL" clId="{5F0462D5-4004-4344-AAFD-B104EE9A8EBB}" dt="2023-03-20T15:28:39.729" v="57" actId="26606"/>
          <ac:spMkLst>
            <pc:docMk/>
            <pc:sldMk cId="1459983626" sldId="261"/>
            <ac:spMk id="2081" creationId="{1FEAE55D-EE39-4106-9EC4-B833DA2FE146}"/>
          </ac:spMkLst>
        </pc:spChg>
        <pc:spChg chg="add del">
          <ac:chgData name="Ann-Julie Caron" userId="6f534036-c4bc-4e0d-a765-2159ae0e20bb" providerId="ADAL" clId="{5F0462D5-4004-4344-AAFD-B104EE9A8EBB}" dt="2023-03-20T15:28:39.729" v="57" actId="26606"/>
          <ac:spMkLst>
            <pc:docMk/>
            <pc:sldMk cId="1459983626" sldId="261"/>
            <ac:spMk id="2082" creationId="{303DDC64-579C-4F9E-A51F-1FAC544667C6}"/>
          </ac:spMkLst>
        </pc:spChg>
        <pc:spChg chg="add del">
          <ac:chgData name="Ann-Julie Caron" userId="6f534036-c4bc-4e0d-a765-2159ae0e20bb" providerId="ADAL" clId="{5F0462D5-4004-4344-AAFD-B104EE9A8EBB}" dt="2023-03-20T15:28:39.729" v="57" actId="26606"/>
          <ac:spMkLst>
            <pc:docMk/>
            <pc:sldMk cId="1459983626" sldId="261"/>
            <ac:spMk id="2083" creationId="{14CA6F2C-C52D-4710-84C0-DF6E315D2BCD}"/>
          </ac:spMkLst>
        </pc:spChg>
        <pc:spChg chg="add del">
          <ac:chgData name="Ann-Julie Caron" userId="6f534036-c4bc-4e0d-a765-2159ae0e20bb" providerId="ADAL" clId="{5F0462D5-4004-4344-AAFD-B104EE9A8EBB}" dt="2023-03-20T15:28:39.729" v="57" actId="26606"/>
          <ac:spMkLst>
            <pc:docMk/>
            <pc:sldMk cId="1459983626" sldId="261"/>
            <ac:spMk id="2084" creationId="{23A1F4C9-8FDA-403A-BB7F-E5AB37D19672}"/>
          </ac:spMkLst>
        </pc:spChg>
        <pc:spChg chg="add del">
          <ac:chgData name="Ann-Julie Caron" userId="6f534036-c4bc-4e0d-a765-2159ae0e20bb" providerId="ADAL" clId="{5F0462D5-4004-4344-AAFD-B104EE9A8EBB}" dt="2023-03-20T15:28:39.729" v="57" actId="26606"/>
          <ac:spMkLst>
            <pc:docMk/>
            <pc:sldMk cId="1459983626" sldId="261"/>
            <ac:spMk id="2085" creationId="{9C0AB515-1E5C-410D-B0F3-0935F8E2FB30}"/>
          </ac:spMkLst>
        </pc:spChg>
        <pc:spChg chg="add del">
          <ac:chgData name="Ann-Julie Caron" userId="6f534036-c4bc-4e0d-a765-2159ae0e20bb" providerId="ADAL" clId="{5F0462D5-4004-4344-AAFD-B104EE9A8EBB}" dt="2023-03-20T15:28:39.729" v="57" actId="26606"/>
          <ac:spMkLst>
            <pc:docMk/>
            <pc:sldMk cId="1459983626" sldId="261"/>
            <ac:spMk id="2086" creationId="{975AE929-E330-47A6-A4D0-EEA91D3A94DF}"/>
          </ac:spMkLst>
        </pc:spChg>
        <pc:spChg chg="add del">
          <ac:chgData name="Ann-Julie Caron" userId="6f534036-c4bc-4e0d-a765-2159ae0e20bb" providerId="ADAL" clId="{5F0462D5-4004-4344-AAFD-B104EE9A8EBB}" dt="2023-03-20T15:28:39.729" v="57" actId="26606"/>
          <ac:spMkLst>
            <pc:docMk/>
            <pc:sldMk cId="1459983626" sldId="261"/>
            <ac:spMk id="2087" creationId="{0E37F35D-1E89-4F80-BBD5-9656C74CDE87}"/>
          </ac:spMkLst>
        </pc:spChg>
        <pc:spChg chg="add del">
          <ac:chgData name="Ann-Julie Caron" userId="6f534036-c4bc-4e0d-a765-2159ae0e20bb" providerId="ADAL" clId="{5F0462D5-4004-4344-AAFD-B104EE9A8EBB}" dt="2023-03-20T15:28:45.758" v="59" actId="26606"/>
          <ac:spMkLst>
            <pc:docMk/>
            <pc:sldMk cId="1459983626" sldId="261"/>
            <ac:spMk id="2089" creationId="{B9002EAF-B6A2-4CEB-B7C3-046A663700F0}"/>
          </ac:spMkLst>
        </pc:spChg>
        <pc:spChg chg="add del">
          <ac:chgData name="Ann-Julie Caron" userId="6f534036-c4bc-4e0d-a765-2159ae0e20bb" providerId="ADAL" clId="{5F0462D5-4004-4344-AAFD-B104EE9A8EBB}" dt="2023-03-20T15:28:45.758" v="59" actId="26606"/>
          <ac:spMkLst>
            <pc:docMk/>
            <pc:sldMk cId="1459983626" sldId="261"/>
            <ac:spMk id="2090" creationId="{8D43764A-2473-4067-8426-76E5351EE3D4}"/>
          </ac:spMkLst>
        </pc:spChg>
        <pc:spChg chg="add del">
          <ac:chgData name="Ann-Julie Caron" userId="6f534036-c4bc-4e0d-a765-2159ae0e20bb" providerId="ADAL" clId="{5F0462D5-4004-4344-AAFD-B104EE9A8EBB}" dt="2023-03-20T15:28:45.758" v="59" actId="26606"/>
          <ac:spMkLst>
            <pc:docMk/>
            <pc:sldMk cId="1459983626" sldId="261"/>
            <ac:spMk id="2093" creationId="{A76BF92E-BE3D-4DE9-A0B1-5FD574D3CA10}"/>
          </ac:spMkLst>
        </pc:spChg>
        <pc:spChg chg="add del">
          <ac:chgData name="Ann-Julie Caron" userId="6f534036-c4bc-4e0d-a765-2159ae0e20bb" providerId="ADAL" clId="{5F0462D5-4004-4344-AAFD-B104EE9A8EBB}" dt="2023-03-20T15:28:45.758" v="59" actId="26606"/>
          <ac:spMkLst>
            <pc:docMk/>
            <pc:sldMk cId="1459983626" sldId="261"/>
            <ac:spMk id="2094" creationId="{AF01EA00-AAF8-475F-92F5-DF36D6885C43}"/>
          </ac:spMkLst>
        </pc:spChg>
        <pc:spChg chg="add del">
          <ac:chgData name="Ann-Julie Caron" userId="6f534036-c4bc-4e0d-a765-2159ae0e20bb" providerId="ADAL" clId="{5F0462D5-4004-4344-AAFD-B104EE9A8EBB}" dt="2023-03-20T15:28:45.758" v="59" actId="26606"/>
          <ac:spMkLst>
            <pc:docMk/>
            <pc:sldMk cId="1459983626" sldId="261"/>
            <ac:spMk id="2095" creationId="{FB72B760-8AEC-48D0-BC53-C4194CA9CE91}"/>
          </ac:spMkLst>
        </pc:spChg>
        <pc:spChg chg="add del">
          <ac:chgData name="Ann-Julie Caron" userId="6f534036-c4bc-4e0d-a765-2159ae0e20bb" providerId="ADAL" clId="{5F0462D5-4004-4344-AAFD-B104EE9A8EBB}" dt="2023-03-20T15:28:45.758" v="59" actId="26606"/>
          <ac:spMkLst>
            <pc:docMk/>
            <pc:sldMk cId="1459983626" sldId="261"/>
            <ac:spMk id="2096" creationId="{DC83F42D-85C4-479E-90CC-2030AAC99E8F}"/>
          </ac:spMkLst>
        </pc:spChg>
        <pc:spChg chg="add del">
          <ac:chgData name="Ann-Julie Caron" userId="6f534036-c4bc-4e0d-a765-2159ae0e20bb" providerId="ADAL" clId="{5F0462D5-4004-4344-AAFD-B104EE9A8EBB}" dt="2023-03-20T15:28:45.758" v="59" actId="26606"/>
          <ac:spMkLst>
            <pc:docMk/>
            <pc:sldMk cId="1459983626" sldId="261"/>
            <ac:spMk id="2097" creationId="{3855FC48-B29E-4D80-8DA3-497A52536F34}"/>
          </ac:spMkLst>
        </pc:spChg>
        <pc:spChg chg="add del">
          <ac:chgData name="Ann-Julie Caron" userId="6f534036-c4bc-4e0d-a765-2159ae0e20bb" providerId="ADAL" clId="{5F0462D5-4004-4344-AAFD-B104EE9A8EBB}" dt="2023-03-20T15:28:45.758" v="59" actId="26606"/>
          <ac:spMkLst>
            <pc:docMk/>
            <pc:sldMk cId="1459983626" sldId="261"/>
            <ac:spMk id="2098" creationId="{3A46435C-1731-46DE-8250-D7EFF7CD1E03}"/>
          </ac:spMkLst>
        </pc:spChg>
        <pc:spChg chg="add del">
          <ac:chgData name="Ann-Julie Caron" userId="6f534036-c4bc-4e0d-a765-2159ae0e20bb" providerId="ADAL" clId="{5F0462D5-4004-4344-AAFD-B104EE9A8EBB}" dt="2023-03-20T15:28:45.758" v="59" actId="26606"/>
          <ac:spMkLst>
            <pc:docMk/>
            <pc:sldMk cId="1459983626" sldId="261"/>
            <ac:spMk id="2099" creationId="{B42AA8BF-4B06-4E7A-A0E5-90DF943882CA}"/>
          </ac:spMkLst>
        </pc:spChg>
        <pc:spChg chg="add del">
          <ac:chgData name="Ann-Julie Caron" userId="6f534036-c4bc-4e0d-a765-2159ae0e20bb" providerId="ADAL" clId="{5F0462D5-4004-4344-AAFD-B104EE9A8EBB}" dt="2023-03-20T15:31:17.250" v="83" actId="26606"/>
          <ac:spMkLst>
            <pc:docMk/>
            <pc:sldMk cId="1459983626" sldId="261"/>
            <ac:spMk id="2101" creationId="{3B194AFE-2E08-400B-8FE7-5537AA81B95F}"/>
          </ac:spMkLst>
        </pc:spChg>
        <pc:spChg chg="add del">
          <ac:chgData name="Ann-Julie Caron" userId="6f534036-c4bc-4e0d-a765-2159ae0e20bb" providerId="ADAL" clId="{5F0462D5-4004-4344-AAFD-B104EE9A8EBB}" dt="2023-03-20T15:31:17.250" v="83" actId="26606"/>
          <ac:spMkLst>
            <pc:docMk/>
            <pc:sldMk cId="1459983626" sldId="261"/>
            <ac:spMk id="2102" creationId="{4D1DEF88-C8D9-43A9-B382-D02C0CEE89E3}"/>
          </ac:spMkLst>
        </pc:spChg>
        <pc:spChg chg="add del">
          <ac:chgData name="Ann-Julie Caron" userId="6f534036-c4bc-4e0d-a765-2159ae0e20bb" providerId="ADAL" clId="{5F0462D5-4004-4344-AAFD-B104EE9A8EBB}" dt="2023-03-20T15:31:17.250" v="83" actId="26606"/>
          <ac:spMkLst>
            <pc:docMk/>
            <pc:sldMk cId="1459983626" sldId="261"/>
            <ac:spMk id="2105" creationId="{4E0E3E66-0B91-4CC8-A31D-BE7DE5708843}"/>
          </ac:spMkLst>
        </pc:spChg>
        <pc:spChg chg="add del">
          <ac:chgData name="Ann-Julie Caron" userId="6f534036-c4bc-4e0d-a765-2159ae0e20bb" providerId="ADAL" clId="{5F0462D5-4004-4344-AAFD-B104EE9A8EBB}" dt="2023-03-20T15:31:17.250" v="83" actId="26606"/>
          <ac:spMkLst>
            <pc:docMk/>
            <pc:sldMk cId="1459983626" sldId="261"/>
            <ac:spMk id="2106" creationId="{FD6C9E6E-FAE4-44A2-AE2A-CBCA74C544D7}"/>
          </ac:spMkLst>
        </pc:spChg>
        <pc:spChg chg="add del">
          <ac:chgData name="Ann-Julie Caron" userId="6f534036-c4bc-4e0d-a765-2159ae0e20bb" providerId="ADAL" clId="{5F0462D5-4004-4344-AAFD-B104EE9A8EBB}" dt="2023-03-20T15:31:17.250" v="83" actId="26606"/>
          <ac:spMkLst>
            <pc:docMk/>
            <pc:sldMk cId="1459983626" sldId="261"/>
            <ac:spMk id="2107" creationId="{0C302BE4-1AD2-44F8-AD93-01ECCBF719CE}"/>
          </ac:spMkLst>
        </pc:spChg>
        <pc:spChg chg="add del">
          <ac:chgData name="Ann-Julie Caron" userId="6f534036-c4bc-4e0d-a765-2159ae0e20bb" providerId="ADAL" clId="{5F0462D5-4004-4344-AAFD-B104EE9A8EBB}" dt="2023-03-20T15:31:17.250" v="83" actId="26606"/>
          <ac:spMkLst>
            <pc:docMk/>
            <pc:sldMk cId="1459983626" sldId="261"/>
            <ac:spMk id="2108" creationId="{3691E4B2-0609-4611-A2BC-70223FF6AEC0}"/>
          </ac:spMkLst>
        </pc:spChg>
        <pc:spChg chg="add del">
          <ac:chgData name="Ann-Julie Caron" userId="6f534036-c4bc-4e0d-a765-2159ae0e20bb" providerId="ADAL" clId="{5F0462D5-4004-4344-AAFD-B104EE9A8EBB}" dt="2023-03-20T15:31:17.250" v="83" actId="26606"/>
          <ac:spMkLst>
            <pc:docMk/>
            <pc:sldMk cId="1459983626" sldId="261"/>
            <ac:spMk id="2109" creationId="{822BF89D-5FEA-4BF3-8F27-AB0E95333B5B}"/>
          </ac:spMkLst>
        </pc:spChg>
        <pc:spChg chg="add del">
          <ac:chgData name="Ann-Julie Caron" userId="6f534036-c4bc-4e0d-a765-2159ae0e20bb" providerId="ADAL" clId="{5F0462D5-4004-4344-AAFD-B104EE9A8EBB}" dt="2023-03-20T15:31:17.250" v="83" actId="26606"/>
          <ac:spMkLst>
            <pc:docMk/>
            <pc:sldMk cId="1459983626" sldId="261"/>
            <ac:spMk id="2110" creationId="{8B016FFE-7FF8-42DD-A762-7CFD295D5916}"/>
          </ac:spMkLst>
        </pc:spChg>
        <pc:spChg chg="add del">
          <ac:chgData name="Ann-Julie Caron" userId="6f534036-c4bc-4e0d-a765-2159ae0e20bb" providerId="ADAL" clId="{5F0462D5-4004-4344-AAFD-B104EE9A8EBB}" dt="2023-03-20T15:31:17.250" v="83" actId="26606"/>
          <ac:spMkLst>
            <pc:docMk/>
            <pc:sldMk cId="1459983626" sldId="261"/>
            <ac:spMk id="2111" creationId="{B48D2A43-65FA-4E27-A24D-487B069252FB}"/>
          </ac:spMkLst>
        </pc:spChg>
        <pc:spChg chg="add del">
          <ac:chgData name="Ann-Julie Caron" userId="6f534036-c4bc-4e0d-a765-2159ae0e20bb" providerId="ADAL" clId="{5F0462D5-4004-4344-AAFD-B104EE9A8EBB}" dt="2023-03-20T15:31:11.772" v="78" actId="26606"/>
          <ac:spMkLst>
            <pc:docMk/>
            <pc:sldMk cId="1459983626" sldId="261"/>
            <ac:spMk id="2124" creationId="{95E76455-3449-4090-AAFF-7B7E7816CAF6}"/>
          </ac:spMkLst>
        </pc:spChg>
        <pc:spChg chg="add del">
          <ac:chgData name="Ann-Julie Caron" userId="6f534036-c4bc-4e0d-a765-2159ae0e20bb" providerId="ADAL" clId="{5F0462D5-4004-4344-AAFD-B104EE9A8EBB}" dt="2023-03-20T15:31:11.772" v="78" actId="26606"/>
          <ac:spMkLst>
            <pc:docMk/>
            <pc:sldMk cId="1459983626" sldId="261"/>
            <ac:spMk id="2126" creationId="{14D83008-74D1-452E-9D7D-C7560E72B24E}"/>
          </ac:spMkLst>
        </pc:spChg>
        <pc:spChg chg="add del">
          <ac:chgData name="Ann-Julie Caron" userId="6f534036-c4bc-4e0d-a765-2159ae0e20bb" providerId="ADAL" clId="{5F0462D5-4004-4344-AAFD-B104EE9A8EBB}" dt="2023-03-20T15:31:11.772" v="78" actId="26606"/>
          <ac:spMkLst>
            <pc:docMk/>
            <pc:sldMk cId="1459983626" sldId="261"/>
            <ac:spMk id="2128" creationId="{ECF6888C-B275-4198-A778-F74874BC9FBB}"/>
          </ac:spMkLst>
        </pc:spChg>
        <pc:spChg chg="add del">
          <ac:chgData name="Ann-Julie Caron" userId="6f534036-c4bc-4e0d-a765-2159ae0e20bb" providerId="ADAL" clId="{5F0462D5-4004-4344-AAFD-B104EE9A8EBB}" dt="2023-03-20T15:31:11.772" v="78" actId="26606"/>
          <ac:spMkLst>
            <pc:docMk/>
            <pc:sldMk cId="1459983626" sldId="261"/>
            <ac:spMk id="2130" creationId="{063C1B85-C131-4403-8E86-D7827AD10986}"/>
          </ac:spMkLst>
        </pc:spChg>
        <pc:spChg chg="add del">
          <ac:chgData name="Ann-Julie Caron" userId="6f534036-c4bc-4e0d-a765-2159ae0e20bb" providerId="ADAL" clId="{5F0462D5-4004-4344-AAFD-B104EE9A8EBB}" dt="2023-03-20T15:31:11.772" v="78" actId="26606"/>
          <ac:spMkLst>
            <pc:docMk/>
            <pc:sldMk cId="1459983626" sldId="261"/>
            <ac:spMk id="2132" creationId="{7AB9A47B-90C6-4DC3-BEB7-09B7C46336EC}"/>
          </ac:spMkLst>
        </pc:spChg>
        <pc:spChg chg="add del">
          <ac:chgData name="Ann-Julie Caron" userId="6f534036-c4bc-4e0d-a765-2159ae0e20bb" providerId="ADAL" clId="{5F0462D5-4004-4344-AAFD-B104EE9A8EBB}" dt="2023-03-20T15:31:11.772" v="78" actId="26606"/>
          <ac:spMkLst>
            <pc:docMk/>
            <pc:sldMk cId="1459983626" sldId="261"/>
            <ac:spMk id="2134" creationId="{A46317A2-973B-4167-B184-F118B288DC58}"/>
          </ac:spMkLst>
        </pc:spChg>
        <pc:spChg chg="add del">
          <ac:chgData name="Ann-Julie Caron" userId="6f534036-c4bc-4e0d-a765-2159ae0e20bb" providerId="ADAL" clId="{5F0462D5-4004-4344-AAFD-B104EE9A8EBB}" dt="2023-03-20T15:31:15.948" v="80" actId="26606"/>
          <ac:spMkLst>
            <pc:docMk/>
            <pc:sldMk cId="1459983626" sldId="261"/>
            <ac:spMk id="2136" creationId="{B42AA8BF-4B06-4E7A-A0E5-90DF943882CA}"/>
          </ac:spMkLst>
        </pc:spChg>
        <pc:spChg chg="add del">
          <ac:chgData name="Ann-Julie Caron" userId="6f534036-c4bc-4e0d-a765-2159ae0e20bb" providerId="ADAL" clId="{5F0462D5-4004-4344-AAFD-B104EE9A8EBB}" dt="2023-03-20T15:31:15.948" v="80" actId="26606"/>
          <ac:spMkLst>
            <pc:docMk/>
            <pc:sldMk cId="1459983626" sldId="261"/>
            <ac:spMk id="2137" creationId="{B9002EAF-B6A2-4CEB-B7C3-046A663700F0}"/>
          </ac:spMkLst>
        </pc:spChg>
        <pc:spChg chg="add del">
          <ac:chgData name="Ann-Julie Caron" userId="6f534036-c4bc-4e0d-a765-2159ae0e20bb" providerId="ADAL" clId="{5F0462D5-4004-4344-AAFD-B104EE9A8EBB}" dt="2023-03-20T15:31:15.948" v="80" actId="26606"/>
          <ac:spMkLst>
            <pc:docMk/>
            <pc:sldMk cId="1459983626" sldId="261"/>
            <ac:spMk id="2138" creationId="{8D43764A-2473-4067-8426-76E5351EE3D4}"/>
          </ac:spMkLst>
        </pc:spChg>
        <pc:spChg chg="add del">
          <ac:chgData name="Ann-Julie Caron" userId="6f534036-c4bc-4e0d-a765-2159ae0e20bb" providerId="ADAL" clId="{5F0462D5-4004-4344-AAFD-B104EE9A8EBB}" dt="2023-03-20T15:31:15.948" v="80" actId="26606"/>
          <ac:spMkLst>
            <pc:docMk/>
            <pc:sldMk cId="1459983626" sldId="261"/>
            <ac:spMk id="2141" creationId="{A76BF92E-BE3D-4DE9-A0B1-5FD574D3CA10}"/>
          </ac:spMkLst>
        </pc:spChg>
        <pc:spChg chg="add del">
          <ac:chgData name="Ann-Julie Caron" userId="6f534036-c4bc-4e0d-a765-2159ae0e20bb" providerId="ADAL" clId="{5F0462D5-4004-4344-AAFD-B104EE9A8EBB}" dt="2023-03-20T15:31:15.948" v="80" actId="26606"/>
          <ac:spMkLst>
            <pc:docMk/>
            <pc:sldMk cId="1459983626" sldId="261"/>
            <ac:spMk id="2142" creationId="{AF01EA00-AAF8-475F-92F5-DF36D6885C43}"/>
          </ac:spMkLst>
        </pc:spChg>
        <pc:spChg chg="add del">
          <ac:chgData name="Ann-Julie Caron" userId="6f534036-c4bc-4e0d-a765-2159ae0e20bb" providerId="ADAL" clId="{5F0462D5-4004-4344-AAFD-B104EE9A8EBB}" dt="2023-03-20T15:31:15.948" v="80" actId="26606"/>
          <ac:spMkLst>
            <pc:docMk/>
            <pc:sldMk cId="1459983626" sldId="261"/>
            <ac:spMk id="2143" creationId="{FB72B760-8AEC-48D0-BC53-C4194CA9CE91}"/>
          </ac:spMkLst>
        </pc:spChg>
        <pc:spChg chg="add del">
          <ac:chgData name="Ann-Julie Caron" userId="6f534036-c4bc-4e0d-a765-2159ae0e20bb" providerId="ADAL" clId="{5F0462D5-4004-4344-AAFD-B104EE9A8EBB}" dt="2023-03-20T15:31:15.948" v="80" actId="26606"/>
          <ac:spMkLst>
            <pc:docMk/>
            <pc:sldMk cId="1459983626" sldId="261"/>
            <ac:spMk id="2144" creationId="{DC83F42D-85C4-479E-90CC-2030AAC99E8F}"/>
          </ac:spMkLst>
        </pc:spChg>
        <pc:spChg chg="add del">
          <ac:chgData name="Ann-Julie Caron" userId="6f534036-c4bc-4e0d-a765-2159ae0e20bb" providerId="ADAL" clId="{5F0462D5-4004-4344-AAFD-B104EE9A8EBB}" dt="2023-03-20T15:31:15.948" v="80" actId="26606"/>
          <ac:spMkLst>
            <pc:docMk/>
            <pc:sldMk cId="1459983626" sldId="261"/>
            <ac:spMk id="2145" creationId="{3855FC48-B29E-4D80-8DA3-497A52536F34}"/>
          </ac:spMkLst>
        </pc:spChg>
        <pc:spChg chg="add del">
          <ac:chgData name="Ann-Julie Caron" userId="6f534036-c4bc-4e0d-a765-2159ae0e20bb" providerId="ADAL" clId="{5F0462D5-4004-4344-AAFD-B104EE9A8EBB}" dt="2023-03-20T15:31:15.948" v="80" actId="26606"/>
          <ac:spMkLst>
            <pc:docMk/>
            <pc:sldMk cId="1459983626" sldId="261"/>
            <ac:spMk id="2146" creationId="{3A46435C-1731-46DE-8250-D7EFF7CD1E03}"/>
          </ac:spMkLst>
        </pc:spChg>
        <pc:spChg chg="add del">
          <ac:chgData name="Ann-Julie Caron" userId="6f534036-c4bc-4e0d-a765-2159ae0e20bb" providerId="ADAL" clId="{5F0462D5-4004-4344-AAFD-B104EE9A8EBB}" dt="2023-03-20T15:31:17.238" v="82" actId="26606"/>
          <ac:spMkLst>
            <pc:docMk/>
            <pc:sldMk cId="1459983626" sldId="261"/>
            <ac:spMk id="2148" creationId="{AAE91109-6523-4FB6-AAD7-035E8C413EE0}"/>
          </ac:spMkLst>
        </pc:spChg>
        <pc:spChg chg="add del">
          <ac:chgData name="Ann-Julie Caron" userId="6f534036-c4bc-4e0d-a765-2159ae0e20bb" providerId="ADAL" clId="{5F0462D5-4004-4344-AAFD-B104EE9A8EBB}" dt="2023-03-20T15:31:17.238" v="82" actId="26606"/>
          <ac:spMkLst>
            <pc:docMk/>
            <pc:sldMk cId="1459983626" sldId="261"/>
            <ac:spMk id="2149" creationId="{66483CF5-F8B0-4027-AF91-2B9EA2607873}"/>
          </ac:spMkLst>
        </pc:spChg>
        <pc:spChg chg="add del">
          <ac:chgData name="Ann-Julie Caron" userId="6f534036-c4bc-4e0d-a765-2159ae0e20bb" providerId="ADAL" clId="{5F0462D5-4004-4344-AAFD-B104EE9A8EBB}" dt="2023-03-20T15:31:17.238" v="82" actId="26606"/>
          <ac:spMkLst>
            <pc:docMk/>
            <pc:sldMk cId="1459983626" sldId="261"/>
            <ac:spMk id="2152" creationId="{6B532CFB-8BEF-4A27-A25B-690BD21E8912}"/>
          </ac:spMkLst>
        </pc:spChg>
        <pc:spChg chg="add del">
          <ac:chgData name="Ann-Julie Caron" userId="6f534036-c4bc-4e0d-a765-2159ae0e20bb" providerId="ADAL" clId="{5F0462D5-4004-4344-AAFD-B104EE9A8EBB}" dt="2023-03-20T15:31:17.238" v="82" actId="26606"/>
          <ac:spMkLst>
            <pc:docMk/>
            <pc:sldMk cId="1459983626" sldId="261"/>
            <ac:spMk id="2153" creationId="{68D1C50A-F4EA-4F14-B923-B154D938DF82}"/>
          </ac:spMkLst>
        </pc:spChg>
        <pc:spChg chg="add del">
          <ac:chgData name="Ann-Julie Caron" userId="6f534036-c4bc-4e0d-a765-2159ae0e20bb" providerId="ADAL" clId="{5F0462D5-4004-4344-AAFD-B104EE9A8EBB}" dt="2023-03-20T15:31:17.238" v="82" actId="26606"/>
          <ac:spMkLst>
            <pc:docMk/>
            <pc:sldMk cId="1459983626" sldId="261"/>
            <ac:spMk id="2154" creationId="{61BD1D5E-05D0-4B4D-885D-46907A71CDF2}"/>
          </ac:spMkLst>
        </pc:spChg>
        <pc:spChg chg="add del">
          <ac:chgData name="Ann-Julie Caron" userId="6f534036-c4bc-4e0d-a765-2159ae0e20bb" providerId="ADAL" clId="{5F0462D5-4004-4344-AAFD-B104EE9A8EBB}" dt="2023-03-20T15:31:17.238" v="82" actId="26606"/>
          <ac:spMkLst>
            <pc:docMk/>
            <pc:sldMk cId="1459983626" sldId="261"/>
            <ac:spMk id="2155" creationId="{D3CD8986-A9A0-4D27-87EB-08D0973271FC}"/>
          </ac:spMkLst>
        </pc:spChg>
        <pc:spChg chg="add del">
          <ac:chgData name="Ann-Julie Caron" userId="6f534036-c4bc-4e0d-a765-2159ae0e20bb" providerId="ADAL" clId="{5F0462D5-4004-4344-AAFD-B104EE9A8EBB}" dt="2023-03-20T15:31:17.238" v="82" actId="26606"/>
          <ac:spMkLst>
            <pc:docMk/>
            <pc:sldMk cId="1459983626" sldId="261"/>
            <ac:spMk id="2156" creationId="{71C46AE8-0B3A-43F1-96FC-F5AA49C2B0D8}"/>
          </ac:spMkLst>
        </pc:spChg>
        <pc:spChg chg="add del">
          <ac:chgData name="Ann-Julie Caron" userId="6f534036-c4bc-4e0d-a765-2159ae0e20bb" providerId="ADAL" clId="{5F0462D5-4004-4344-AAFD-B104EE9A8EBB}" dt="2023-03-20T15:31:17.238" v="82" actId="26606"/>
          <ac:spMkLst>
            <pc:docMk/>
            <pc:sldMk cId="1459983626" sldId="261"/>
            <ac:spMk id="2157" creationId="{C7D29A34-DA83-48B9-AE26-667A5A42B66F}"/>
          </ac:spMkLst>
        </pc:spChg>
        <pc:spChg chg="add del">
          <ac:chgData name="Ann-Julie Caron" userId="6f534036-c4bc-4e0d-a765-2159ae0e20bb" providerId="ADAL" clId="{5F0462D5-4004-4344-AAFD-B104EE9A8EBB}" dt="2023-03-20T15:31:17.238" v="82" actId="26606"/>
          <ac:spMkLst>
            <pc:docMk/>
            <pc:sldMk cId="1459983626" sldId="261"/>
            <ac:spMk id="2158" creationId="{685B99FF-7D64-4CD6-86AC-F6210756E101}"/>
          </ac:spMkLst>
        </pc:spChg>
        <pc:spChg chg="add">
          <ac:chgData name="Ann-Julie Caron" userId="6f534036-c4bc-4e0d-a765-2159ae0e20bb" providerId="ADAL" clId="{5F0462D5-4004-4344-AAFD-B104EE9A8EBB}" dt="2023-03-20T15:31:17.250" v="83" actId="26606"/>
          <ac:spMkLst>
            <pc:docMk/>
            <pc:sldMk cId="1459983626" sldId="261"/>
            <ac:spMk id="2160" creationId="{3B194AFE-2E08-400B-8FE7-5537AA81B95F}"/>
          </ac:spMkLst>
        </pc:spChg>
        <pc:spChg chg="add">
          <ac:chgData name="Ann-Julie Caron" userId="6f534036-c4bc-4e0d-a765-2159ae0e20bb" providerId="ADAL" clId="{5F0462D5-4004-4344-AAFD-B104EE9A8EBB}" dt="2023-03-20T15:31:17.250" v="83" actId="26606"/>
          <ac:spMkLst>
            <pc:docMk/>
            <pc:sldMk cId="1459983626" sldId="261"/>
            <ac:spMk id="2161" creationId="{4D1DEF88-C8D9-43A9-B382-D02C0CEE89E3}"/>
          </ac:spMkLst>
        </pc:spChg>
        <pc:spChg chg="add">
          <ac:chgData name="Ann-Julie Caron" userId="6f534036-c4bc-4e0d-a765-2159ae0e20bb" providerId="ADAL" clId="{5F0462D5-4004-4344-AAFD-B104EE9A8EBB}" dt="2023-03-20T15:31:17.250" v="83" actId="26606"/>
          <ac:spMkLst>
            <pc:docMk/>
            <pc:sldMk cId="1459983626" sldId="261"/>
            <ac:spMk id="2164" creationId="{4E0E3E66-0B91-4CC8-A31D-BE7DE5708843}"/>
          </ac:spMkLst>
        </pc:spChg>
        <pc:spChg chg="add">
          <ac:chgData name="Ann-Julie Caron" userId="6f534036-c4bc-4e0d-a765-2159ae0e20bb" providerId="ADAL" clId="{5F0462D5-4004-4344-AAFD-B104EE9A8EBB}" dt="2023-03-20T15:31:17.250" v="83" actId="26606"/>
          <ac:spMkLst>
            <pc:docMk/>
            <pc:sldMk cId="1459983626" sldId="261"/>
            <ac:spMk id="2165" creationId="{FD6C9E6E-FAE4-44A2-AE2A-CBCA74C544D7}"/>
          </ac:spMkLst>
        </pc:spChg>
        <pc:spChg chg="add">
          <ac:chgData name="Ann-Julie Caron" userId="6f534036-c4bc-4e0d-a765-2159ae0e20bb" providerId="ADAL" clId="{5F0462D5-4004-4344-AAFD-B104EE9A8EBB}" dt="2023-03-20T15:31:17.250" v="83" actId="26606"/>
          <ac:spMkLst>
            <pc:docMk/>
            <pc:sldMk cId="1459983626" sldId="261"/>
            <ac:spMk id="2166" creationId="{0C302BE4-1AD2-44F8-AD93-01ECCBF719CE}"/>
          </ac:spMkLst>
        </pc:spChg>
        <pc:spChg chg="add">
          <ac:chgData name="Ann-Julie Caron" userId="6f534036-c4bc-4e0d-a765-2159ae0e20bb" providerId="ADAL" clId="{5F0462D5-4004-4344-AAFD-B104EE9A8EBB}" dt="2023-03-20T15:31:17.250" v="83" actId="26606"/>
          <ac:spMkLst>
            <pc:docMk/>
            <pc:sldMk cId="1459983626" sldId="261"/>
            <ac:spMk id="2167" creationId="{3691E4B2-0609-4611-A2BC-70223FF6AEC0}"/>
          </ac:spMkLst>
        </pc:spChg>
        <pc:spChg chg="add">
          <ac:chgData name="Ann-Julie Caron" userId="6f534036-c4bc-4e0d-a765-2159ae0e20bb" providerId="ADAL" clId="{5F0462D5-4004-4344-AAFD-B104EE9A8EBB}" dt="2023-03-20T15:31:17.250" v="83" actId="26606"/>
          <ac:spMkLst>
            <pc:docMk/>
            <pc:sldMk cId="1459983626" sldId="261"/>
            <ac:spMk id="2168" creationId="{822BF89D-5FEA-4BF3-8F27-AB0E95333B5B}"/>
          </ac:spMkLst>
        </pc:spChg>
        <pc:spChg chg="add">
          <ac:chgData name="Ann-Julie Caron" userId="6f534036-c4bc-4e0d-a765-2159ae0e20bb" providerId="ADAL" clId="{5F0462D5-4004-4344-AAFD-B104EE9A8EBB}" dt="2023-03-20T15:31:17.250" v="83" actId="26606"/>
          <ac:spMkLst>
            <pc:docMk/>
            <pc:sldMk cId="1459983626" sldId="261"/>
            <ac:spMk id="2169" creationId="{8B016FFE-7FF8-42DD-A762-7CFD295D5916}"/>
          </ac:spMkLst>
        </pc:spChg>
        <pc:spChg chg="add">
          <ac:chgData name="Ann-Julie Caron" userId="6f534036-c4bc-4e0d-a765-2159ae0e20bb" providerId="ADAL" clId="{5F0462D5-4004-4344-AAFD-B104EE9A8EBB}" dt="2023-03-20T15:31:17.250" v="83" actId="26606"/>
          <ac:spMkLst>
            <pc:docMk/>
            <pc:sldMk cId="1459983626" sldId="261"/>
            <ac:spMk id="2170" creationId="{B48D2A43-65FA-4E27-A24D-487B069252FB}"/>
          </ac:spMkLst>
        </pc:spChg>
        <pc:picChg chg="mod">
          <ac:chgData name="Ann-Julie Caron" userId="6f534036-c4bc-4e0d-a765-2159ae0e20bb" providerId="ADAL" clId="{5F0462D5-4004-4344-AAFD-B104EE9A8EBB}" dt="2023-03-20T15:31:36.272" v="85" actId="962"/>
          <ac:picMkLst>
            <pc:docMk/>
            <pc:sldMk cId="1459983626" sldId="261"/>
            <ac:picMk id="4" creationId="{2AADCF8B-5BE1-D64E-1741-27C1FE6A3E5B}"/>
          </ac:picMkLst>
        </pc:picChg>
        <pc:picChg chg="del">
          <ac:chgData name="Ann-Julie Caron" userId="6f534036-c4bc-4e0d-a765-2159ae0e20bb" providerId="ADAL" clId="{5F0462D5-4004-4344-AAFD-B104EE9A8EBB}" dt="2023-03-20T15:27:31.774" v="44" actId="21"/>
          <ac:picMkLst>
            <pc:docMk/>
            <pc:sldMk cId="1459983626" sldId="261"/>
            <ac:picMk id="5" creationId="{3EE994B7-56E9-8603-4FBD-8EFE2447085C}"/>
          </ac:picMkLst>
        </pc:picChg>
        <pc:picChg chg="add mod ord">
          <ac:chgData name="Ann-Julie Caron" userId="6f534036-c4bc-4e0d-a765-2159ae0e20bb" providerId="ADAL" clId="{5F0462D5-4004-4344-AAFD-B104EE9A8EBB}" dt="2023-03-20T15:31:36.271" v="84" actId="27614"/>
          <ac:picMkLst>
            <pc:docMk/>
            <pc:sldMk cId="1459983626" sldId="261"/>
            <ac:picMk id="6" creationId="{F0E664F1-12B5-E61A-E355-4CE83B5B9167}"/>
          </ac:picMkLst>
        </pc:picChg>
        <pc:picChg chg="del">
          <ac:chgData name="Ann-Julie Caron" userId="6f534036-c4bc-4e0d-a765-2159ae0e20bb" providerId="ADAL" clId="{5F0462D5-4004-4344-AAFD-B104EE9A8EBB}" dt="2023-03-20T15:27:29.087" v="43" actId="21"/>
          <ac:picMkLst>
            <pc:docMk/>
            <pc:sldMk cId="1459983626" sldId="261"/>
            <ac:picMk id="26" creationId="{B8DEB191-3A0F-E29D-C2ED-CA8228B19E39}"/>
          </ac:picMkLst>
        </pc:picChg>
        <pc:picChg chg="add del mod ord">
          <ac:chgData name="Ann-Julie Caron" userId="6f534036-c4bc-4e0d-a765-2159ae0e20bb" providerId="ADAL" clId="{5F0462D5-4004-4344-AAFD-B104EE9A8EBB}" dt="2023-03-20T15:31:17.250" v="83" actId="26606"/>
          <ac:picMkLst>
            <pc:docMk/>
            <pc:sldMk cId="1459983626" sldId="261"/>
            <ac:picMk id="2050" creationId="{407CF746-C2B7-E791-CE61-DD375F4D59A8}"/>
          </ac:picMkLst>
        </pc:picChg>
        <pc:cxnChg chg="add del">
          <ac:chgData name="Ann-Julie Caron" userId="6f534036-c4bc-4e0d-a765-2159ae0e20bb" providerId="ADAL" clId="{5F0462D5-4004-4344-AAFD-B104EE9A8EBB}" dt="2023-03-20T15:28:45.770" v="60" actId="26606"/>
          <ac:cxnSpMkLst>
            <pc:docMk/>
            <pc:sldMk cId="1459983626" sldId="261"/>
            <ac:cxnSpMk id="43" creationId="{9FF46BC6-C78D-47E7-87CF-A1DD38B02BD3}"/>
          </ac:cxnSpMkLst>
        </pc:cxnChg>
        <pc:cxnChg chg="add del">
          <ac:chgData name="Ann-Julie Caron" userId="6f534036-c4bc-4e0d-a765-2159ae0e20bb" providerId="ADAL" clId="{5F0462D5-4004-4344-AAFD-B104EE9A8EBB}" dt="2023-03-20T15:28:45.770" v="60" actId="26606"/>
          <ac:cxnSpMkLst>
            <pc:docMk/>
            <pc:sldMk cId="1459983626" sldId="261"/>
            <ac:cxnSpMk id="44" creationId="{BE3C958F-F320-49F4-9AB7-FD2F51A7712E}"/>
          </ac:cxnSpMkLst>
        </pc:cxnChg>
        <pc:cxnChg chg="add del">
          <ac:chgData name="Ann-Julie Caron" userId="6f534036-c4bc-4e0d-a765-2159ae0e20bb" providerId="ADAL" clId="{5F0462D5-4004-4344-AAFD-B104EE9A8EBB}" dt="2023-03-20T15:28:38.760" v="55" actId="26606"/>
          <ac:cxnSpMkLst>
            <pc:docMk/>
            <pc:sldMk cId="1459983626" sldId="261"/>
            <ac:cxnSpMk id="2059" creationId="{CDEF4CAD-0802-4E16-AC51-4DD83B27878F}"/>
          </ac:cxnSpMkLst>
        </pc:cxnChg>
        <pc:cxnChg chg="add del">
          <ac:chgData name="Ann-Julie Caron" userId="6f534036-c4bc-4e0d-a765-2159ae0e20bb" providerId="ADAL" clId="{5F0462D5-4004-4344-AAFD-B104EE9A8EBB}" dt="2023-03-20T15:28:38.760" v="55" actId="26606"/>
          <ac:cxnSpMkLst>
            <pc:docMk/>
            <pc:sldMk cId="1459983626" sldId="261"/>
            <ac:cxnSpMk id="2061" creationId="{33BD7DEA-A77B-4C15-A0C4-0343479F7AB9}"/>
          </ac:cxnSpMkLst>
        </pc:cxnChg>
        <pc:cxnChg chg="add del">
          <ac:chgData name="Ann-Julie Caron" userId="6f534036-c4bc-4e0d-a765-2159ae0e20bb" providerId="ADAL" clId="{5F0462D5-4004-4344-AAFD-B104EE9A8EBB}" dt="2023-03-20T15:28:39.729" v="57" actId="26606"/>
          <ac:cxnSpMkLst>
            <pc:docMk/>
            <pc:sldMk cId="1459983626" sldId="261"/>
            <ac:cxnSpMk id="2079" creationId="{CFCB1DF4-1949-4A89-9C01-B35A47CFBE47}"/>
          </ac:cxnSpMkLst>
        </pc:cxnChg>
        <pc:cxnChg chg="add del">
          <ac:chgData name="Ann-Julie Caron" userId="6f534036-c4bc-4e0d-a765-2159ae0e20bb" providerId="ADAL" clId="{5F0462D5-4004-4344-AAFD-B104EE9A8EBB}" dt="2023-03-20T15:28:39.729" v="57" actId="26606"/>
          <ac:cxnSpMkLst>
            <pc:docMk/>
            <pc:sldMk cId="1459983626" sldId="261"/>
            <ac:cxnSpMk id="2080" creationId="{92CCB145-99C4-40D2-9E62-8B59DAF4879C}"/>
          </ac:cxnSpMkLst>
        </pc:cxnChg>
        <pc:cxnChg chg="add del">
          <ac:chgData name="Ann-Julie Caron" userId="6f534036-c4bc-4e0d-a765-2159ae0e20bb" providerId="ADAL" clId="{5F0462D5-4004-4344-AAFD-B104EE9A8EBB}" dt="2023-03-20T15:28:45.758" v="59" actId="26606"/>
          <ac:cxnSpMkLst>
            <pc:docMk/>
            <pc:sldMk cId="1459983626" sldId="261"/>
            <ac:cxnSpMk id="2091" creationId="{1601A579-3988-4B38-B46D-55D3745E6EBE}"/>
          </ac:cxnSpMkLst>
        </pc:cxnChg>
        <pc:cxnChg chg="add del">
          <ac:chgData name="Ann-Julie Caron" userId="6f534036-c4bc-4e0d-a765-2159ae0e20bb" providerId="ADAL" clId="{5F0462D5-4004-4344-AAFD-B104EE9A8EBB}" dt="2023-03-20T15:28:45.758" v="59" actId="26606"/>
          <ac:cxnSpMkLst>
            <pc:docMk/>
            <pc:sldMk cId="1459983626" sldId="261"/>
            <ac:cxnSpMk id="2092" creationId="{CEEEE88E-5032-4E25-9538-D0E92E1A08E5}"/>
          </ac:cxnSpMkLst>
        </pc:cxnChg>
        <pc:cxnChg chg="add del">
          <ac:chgData name="Ann-Julie Caron" userId="6f534036-c4bc-4e0d-a765-2159ae0e20bb" providerId="ADAL" clId="{5F0462D5-4004-4344-AAFD-B104EE9A8EBB}" dt="2023-03-20T15:31:17.250" v="83" actId="26606"/>
          <ac:cxnSpMkLst>
            <pc:docMk/>
            <pc:sldMk cId="1459983626" sldId="261"/>
            <ac:cxnSpMk id="2103" creationId="{BA6CF6CA-C627-459F-88B5-778E3BD953C9}"/>
          </ac:cxnSpMkLst>
        </pc:cxnChg>
        <pc:cxnChg chg="add del">
          <ac:chgData name="Ann-Julie Caron" userId="6f534036-c4bc-4e0d-a765-2159ae0e20bb" providerId="ADAL" clId="{5F0462D5-4004-4344-AAFD-B104EE9A8EBB}" dt="2023-03-20T15:31:17.250" v="83" actId="26606"/>
          <ac:cxnSpMkLst>
            <pc:docMk/>
            <pc:sldMk cId="1459983626" sldId="261"/>
            <ac:cxnSpMk id="2104" creationId="{7F9E67BC-AB60-4EA6-A022-73FBCBC13D2D}"/>
          </ac:cxnSpMkLst>
        </pc:cxnChg>
        <pc:cxnChg chg="add del">
          <ac:chgData name="Ann-Julie Caron" userId="6f534036-c4bc-4e0d-a765-2159ae0e20bb" providerId="ADAL" clId="{5F0462D5-4004-4344-AAFD-B104EE9A8EBB}" dt="2023-03-20T15:31:11.772" v="78" actId="26606"/>
          <ac:cxnSpMkLst>
            <pc:docMk/>
            <pc:sldMk cId="1459983626" sldId="261"/>
            <ac:cxnSpMk id="2116" creationId="{68FA0D4E-9BE7-43DC-8A1F-A26572CE0942}"/>
          </ac:cxnSpMkLst>
        </pc:cxnChg>
        <pc:cxnChg chg="add del">
          <ac:chgData name="Ann-Julie Caron" userId="6f534036-c4bc-4e0d-a765-2159ae0e20bb" providerId="ADAL" clId="{5F0462D5-4004-4344-AAFD-B104EE9A8EBB}" dt="2023-03-20T15:31:11.772" v="78" actId="26606"/>
          <ac:cxnSpMkLst>
            <pc:docMk/>
            <pc:sldMk cId="1459983626" sldId="261"/>
            <ac:cxnSpMk id="2118" creationId="{172B71CD-604A-4FBF-B2C3-3BF231B187E6}"/>
          </ac:cxnSpMkLst>
        </pc:cxnChg>
        <pc:cxnChg chg="add del">
          <ac:chgData name="Ann-Julie Caron" userId="6f534036-c4bc-4e0d-a765-2159ae0e20bb" providerId="ADAL" clId="{5F0462D5-4004-4344-AAFD-B104EE9A8EBB}" dt="2023-03-20T15:31:11.772" v="78" actId="26606"/>
          <ac:cxnSpMkLst>
            <pc:docMk/>
            <pc:sldMk cId="1459983626" sldId="261"/>
            <ac:cxnSpMk id="2120" creationId="{93740CDC-2DB3-4193-951C-E9CD208BE728}"/>
          </ac:cxnSpMkLst>
        </pc:cxnChg>
        <pc:cxnChg chg="add del">
          <ac:chgData name="Ann-Julie Caron" userId="6f534036-c4bc-4e0d-a765-2159ae0e20bb" providerId="ADAL" clId="{5F0462D5-4004-4344-AAFD-B104EE9A8EBB}" dt="2023-03-20T15:31:11.772" v="78" actId="26606"/>
          <ac:cxnSpMkLst>
            <pc:docMk/>
            <pc:sldMk cId="1459983626" sldId="261"/>
            <ac:cxnSpMk id="2122" creationId="{37C3B8FE-C01D-4031-BD3C-B6020A05841A}"/>
          </ac:cxnSpMkLst>
        </pc:cxnChg>
        <pc:cxnChg chg="add del">
          <ac:chgData name="Ann-Julie Caron" userId="6f534036-c4bc-4e0d-a765-2159ae0e20bb" providerId="ADAL" clId="{5F0462D5-4004-4344-AAFD-B104EE9A8EBB}" dt="2023-03-20T15:31:15.948" v="80" actId="26606"/>
          <ac:cxnSpMkLst>
            <pc:docMk/>
            <pc:sldMk cId="1459983626" sldId="261"/>
            <ac:cxnSpMk id="2139" creationId="{1601A579-3988-4B38-B46D-55D3745E6EBE}"/>
          </ac:cxnSpMkLst>
        </pc:cxnChg>
        <pc:cxnChg chg="add del">
          <ac:chgData name="Ann-Julie Caron" userId="6f534036-c4bc-4e0d-a765-2159ae0e20bb" providerId="ADAL" clId="{5F0462D5-4004-4344-AAFD-B104EE9A8EBB}" dt="2023-03-20T15:31:15.948" v="80" actId="26606"/>
          <ac:cxnSpMkLst>
            <pc:docMk/>
            <pc:sldMk cId="1459983626" sldId="261"/>
            <ac:cxnSpMk id="2140" creationId="{CEEEE88E-5032-4E25-9538-D0E92E1A08E5}"/>
          </ac:cxnSpMkLst>
        </pc:cxnChg>
        <pc:cxnChg chg="add del">
          <ac:chgData name="Ann-Julie Caron" userId="6f534036-c4bc-4e0d-a765-2159ae0e20bb" providerId="ADAL" clId="{5F0462D5-4004-4344-AAFD-B104EE9A8EBB}" dt="2023-03-20T15:31:17.238" v="82" actId="26606"/>
          <ac:cxnSpMkLst>
            <pc:docMk/>
            <pc:sldMk cId="1459983626" sldId="261"/>
            <ac:cxnSpMk id="2150" creationId="{CDEF4CAD-0802-4E16-AC51-4DD83B27878F}"/>
          </ac:cxnSpMkLst>
        </pc:cxnChg>
        <pc:cxnChg chg="add del">
          <ac:chgData name="Ann-Julie Caron" userId="6f534036-c4bc-4e0d-a765-2159ae0e20bb" providerId="ADAL" clId="{5F0462D5-4004-4344-AAFD-B104EE9A8EBB}" dt="2023-03-20T15:31:17.238" v="82" actId="26606"/>
          <ac:cxnSpMkLst>
            <pc:docMk/>
            <pc:sldMk cId="1459983626" sldId="261"/>
            <ac:cxnSpMk id="2151" creationId="{33BD7DEA-A77B-4C15-A0C4-0343479F7AB9}"/>
          </ac:cxnSpMkLst>
        </pc:cxnChg>
        <pc:cxnChg chg="add">
          <ac:chgData name="Ann-Julie Caron" userId="6f534036-c4bc-4e0d-a765-2159ae0e20bb" providerId="ADAL" clId="{5F0462D5-4004-4344-AAFD-B104EE9A8EBB}" dt="2023-03-20T15:31:17.250" v="83" actId="26606"/>
          <ac:cxnSpMkLst>
            <pc:docMk/>
            <pc:sldMk cId="1459983626" sldId="261"/>
            <ac:cxnSpMk id="2162" creationId="{BA6CF6CA-C627-459F-88B5-778E3BD953C9}"/>
          </ac:cxnSpMkLst>
        </pc:cxnChg>
        <pc:cxnChg chg="add">
          <ac:chgData name="Ann-Julie Caron" userId="6f534036-c4bc-4e0d-a765-2159ae0e20bb" providerId="ADAL" clId="{5F0462D5-4004-4344-AAFD-B104EE9A8EBB}" dt="2023-03-20T15:31:17.250" v="83" actId="26606"/>
          <ac:cxnSpMkLst>
            <pc:docMk/>
            <pc:sldMk cId="1459983626" sldId="261"/>
            <ac:cxnSpMk id="2163" creationId="{7F9E67BC-AB60-4EA6-A022-73FBCBC13D2D}"/>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55934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289588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4649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266301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03008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3445789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53834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240177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2459499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C1E1FAD-7351-4908-963A-08EA8E4AB7A0}"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62616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C1E1FAD-7351-4908-963A-08EA8E4AB7A0}"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2063288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C1E1FAD-7351-4908-963A-08EA8E4AB7A0}" type="datetimeFigureOut">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3875190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C1E1FAD-7351-4908-963A-08EA8E4AB7A0}"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280880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1E1FAD-7351-4908-963A-08EA8E4AB7A0}"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904320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C1E1FAD-7351-4908-963A-08EA8E4AB7A0}"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291341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C1E1FAD-7351-4908-963A-08EA8E4AB7A0}"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2D47E-0AF1-4C27-801F-64E3E5BF7F72}" type="slidenum">
              <a:rPr lang="en-US" smtClean="0"/>
              <a:t>‹N°›</a:t>
            </a:fld>
            <a:endParaRPr lang="en-US"/>
          </a:p>
        </p:txBody>
      </p:sp>
    </p:spTree>
    <p:extLst>
      <p:ext uri="{BB962C8B-B14F-4D97-AF65-F5344CB8AC3E}">
        <p14:creationId xmlns:p14="http://schemas.microsoft.com/office/powerpoint/2010/main" val="107101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1E1FAD-7351-4908-963A-08EA8E4AB7A0}" type="datetimeFigureOut">
              <a:rPr lang="en-US" smtClean="0"/>
              <a:t>3/20/2023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CF2D47E-0AF1-4C27-801F-64E3E5BF7F72}" type="slidenum">
              <a:rPr lang="en-US" smtClean="0"/>
              <a:t>‹N°›</a:t>
            </a:fld>
            <a:endParaRPr lang="en-US"/>
          </a:p>
        </p:txBody>
      </p:sp>
    </p:spTree>
    <p:extLst>
      <p:ext uri="{BB962C8B-B14F-4D97-AF65-F5344CB8AC3E}">
        <p14:creationId xmlns:p14="http://schemas.microsoft.com/office/powerpoint/2010/main" val="27876385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leurs de cerisier">
            <a:extLst>
              <a:ext uri="{FF2B5EF4-FFF2-40B4-BE49-F238E27FC236}">
                <a16:creationId xmlns:a16="http://schemas.microsoft.com/office/drawing/2014/main" id="{2AADCF8B-5BE1-D64E-1741-27C1FE6A3E5B}"/>
              </a:ext>
            </a:extLst>
          </p:cNvPr>
          <p:cNvPicPr>
            <a:picLocks noChangeAspect="1"/>
          </p:cNvPicPr>
          <p:nvPr/>
        </p:nvPicPr>
        <p:blipFill rotWithShape="1">
          <a:blip r:embed="rId2"/>
          <a:srcRect l="9091" t="7370" b="16021"/>
          <a:stretch/>
        </p:blipFill>
        <p:spPr>
          <a:xfrm>
            <a:off x="20" y="10"/>
            <a:ext cx="12191980" cy="6857990"/>
          </a:xfrm>
          <a:prstGeom prst="rect">
            <a:avLst/>
          </a:prstGeom>
        </p:spPr>
      </p:pic>
      <p:sp>
        <p:nvSpPr>
          <p:cNvPr id="41" name="Isosceles Triangle 8">
            <a:extLst>
              <a:ext uri="{FF2B5EF4-FFF2-40B4-BE49-F238E27FC236}">
                <a16:creationId xmlns:a16="http://schemas.microsoft.com/office/drawing/2014/main" id="{3167F201-EA3A-41F3-8305-5985A44A9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Parallelogram 10">
            <a:extLst>
              <a:ext uri="{FF2B5EF4-FFF2-40B4-BE49-F238E27FC236}">
                <a16:creationId xmlns:a16="http://schemas.microsoft.com/office/drawing/2014/main" id="{FFD44D11-B1C5-420A-9591-370DC8BAA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Connector 12">
            <a:extLst>
              <a:ext uri="{FF2B5EF4-FFF2-40B4-BE49-F238E27FC236}">
                <a16:creationId xmlns:a16="http://schemas.microsoft.com/office/drawing/2014/main" id="{9FF46BC6-C78D-47E7-87CF-A1DD38B02B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14">
            <a:extLst>
              <a:ext uri="{FF2B5EF4-FFF2-40B4-BE49-F238E27FC236}">
                <a16:creationId xmlns:a16="http://schemas.microsoft.com/office/drawing/2014/main" id="{BE3C958F-F320-49F4-9AB7-FD2F51A771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1C4DC544-6AEA-484E-A978-32384E2F9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A1F1470C-B594-449D-A8CD-EB7BC156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809F8B1-FE88-427F-98C6-1B8CFED8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B59D0C0-A324-D757-1C09-1910F1B9CA64}"/>
              </a:ext>
            </a:extLst>
          </p:cNvPr>
          <p:cNvSpPr>
            <a:spLocks noGrp="1"/>
          </p:cNvSpPr>
          <p:nvPr>
            <p:ph type="ctrTitle"/>
          </p:nvPr>
        </p:nvSpPr>
        <p:spPr>
          <a:xfrm>
            <a:off x="1917577" y="312427"/>
            <a:ext cx="7453434" cy="1471986"/>
          </a:xfrm>
        </p:spPr>
        <p:txBody>
          <a:bodyPr>
            <a:normAutofit fontScale="90000"/>
          </a:bodyPr>
          <a:lstStyle/>
          <a:p>
            <a:pPr algn="ctr">
              <a:lnSpc>
                <a:spcPct val="90000"/>
              </a:lnSpc>
            </a:pPr>
            <a:r>
              <a:rPr lang="fr-CA" dirty="0">
                <a:solidFill>
                  <a:schemeClr val="accent2">
                    <a:lumMod val="50000"/>
                  </a:schemeClr>
                </a:solidFill>
                <a:latin typeface="Amasis MT Pro Black" panose="02040A04050005020304" pitchFamily="18" charset="0"/>
              </a:rPr>
              <a:t>Vente de biscuits pour chien</a:t>
            </a:r>
          </a:p>
        </p:txBody>
      </p:sp>
      <p:sp>
        <p:nvSpPr>
          <p:cNvPr id="3" name="Sous-titre 2">
            <a:extLst>
              <a:ext uri="{FF2B5EF4-FFF2-40B4-BE49-F238E27FC236}">
                <a16:creationId xmlns:a16="http://schemas.microsoft.com/office/drawing/2014/main" id="{6F69DE0C-3F0A-563E-F9C4-F69B4D6686D6}"/>
              </a:ext>
            </a:extLst>
          </p:cNvPr>
          <p:cNvSpPr>
            <a:spLocks noGrp="1"/>
          </p:cNvSpPr>
          <p:nvPr>
            <p:ph type="subTitle" idx="1"/>
          </p:nvPr>
        </p:nvSpPr>
        <p:spPr>
          <a:xfrm>
            <a:off x="3405529" y="1821213"/>
            <a:ext cx="5186150" cy="1096899"/>
          </a:xfrm>
        </p:spPr>
        <p:txBody>
          <a:bodyPr>
            <a:noAutofit/>
          </a:bodyPr>
          <a:lstStyle/>
          <a:p>
            <a:pPr algn="ctr"/>
            <a:r>
              <a:rPr lang="fr-CA" sz="2800" b="1" dirty="0">
                <a:solidFill>
                  <a:schemeClr val="accent1">
                    <a:lumMod val="75000"/>
                  </a:schemeClr>
                </a:solidFill>
              </a:rPr>
              <a:t>Biscuits préparés avec amour pour vos toutous par les élèves de FPT environnement structuré (groupe de Jacinthe Lévesque) </a:t>
            </a:r>
          </a:p>
        </p:txBody>
      </p:sp>
      <p:sp>
        <p:nvSpPr>
          <p:cNvPr id="23" name="Rectangle 27">
            <a:extLst>
              <a:ext uri="{FF2B5EF4-FFF2-40B4-BE49-F238E27FC236}">
                <a16:creationId xmlns:a16="http://schemas.microsoft.com/office/drawing/2014/main" id="{2050D290-680D-48D7-9488-498F59E54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E8C81616-E276-41D8-92C5-1C891FE99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86BBDB21-2BF1-4C2F-A790-19FBC789C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E78FF87C-9F4A-4F75-998D-3ECB6543B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Image 4">
            <a:extLst>
              <a:ext uri="{FF2B5EF4-FFF2-40B4-BE49-F238E27FC236}">
                <a16:creationId xmlns:a16="http://schemas.microsoft.com/office/drawing/2014/main" id="{3EE994B7-56E9-8603-4FBD-8EFE2447085C}"/>
              </a:ext>
            </a:extLst>
          </p:cNvPr>
          <p:cNvPicPr>
            <a:picLocks noChangeAspect="1"/>
          </p:cNvPicPr>
          <p:nvPr/>
        </p:nvPicPr>
        <p:blipFill>
          <a:blip r:embed="rId3"/>
          <a:stretch>
            <a:fillRect/>
          </a:stretch>
        </p:blipFill>
        <p:spPr>
          <a:xfrm>
            <a:off x="9000659" y="2542003"/>
            <a:ext cx="3057759" cy="4152704"/>
          </a:xfrm>
          <a:prstGeom prst="rect">
            <a:avLst/>
          </a:prstGeom>
        </p:spPr>
      </p:pic>
      <p:pic>
        <p:nvPicPr>
          <p:cNvPr id="26" name="Image 25">
            <a:extLst>
              <a:ext uri="{FF2B5EF4-FFF2-40B4-BE49-F238E27FC236}">
                <a16:creationId xmlns:a16="http://schemas.microsoft.com/office/drawing/2014/main" id="{B8DEB191-3A0F-E29D-C2ED-CA8228B19E39}"/>
              </a:ext>
            </a:extLst>
          </p:cNvPr>
          <p:cNvPicPr>
            <a:picLocks noChangeAspect="1"/>
          </p:cNvPicPr>
          <p:nvPr/>
        </p:nvPicPr>
        <p:blipFill>
          <a:blip r:embed="rId4"/>
          <a:stretch>
            <a:fillRect/>
          </a:stretch>
        </p:blipFill>
        <p:spPr>
          <a:xfrm>
            <a:off x="264791" y="2571473"/>
            <a:ext cx="3092426" cy="4123234"/>
          </a:xfrm>
          <a:prstGeom prst="rect">
            <a:avLst/>
          </a:prstGeom>
        </p:spPr>
      </p:pic>
    </p:spTree>
    <p:extLst>
      <p:ext uri="{BB962C8B-B14F-4D97-AF65-F5344CB8AC3E}">
        <p14:creationId xmlns:p14="http://schemas.microsoft.com/office/powerpoint/2010/main" val="2686345330"/>
      </p:ext>
    </p:extLst>
  </p:cSld>
  <p:clrMapOvr>
    <a:masterClrMapping/>
  </p:clrMapOvr>
  <mc:AlternateContent xmlns:mc="http://schemas.openxmlformats.org/markup-compatibility/2006">
    <mc:Choice xmlns:p14="http://schemas.microsoft.com/office/powerpoint/2010/main" Requires="p14">
      <p:transition spd="slow" p14:dur="150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 name="Group 86">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8" name="Straight Connector 87">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0"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Isosceles Triangle 91">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Isosceles Triangle 95">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Isosceles Triangle 96">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99" name="Rectangle 98">
            <a:extLst>
              <a:ext uri="{FF2B5EF4-FFF2-40B4-BE49-F238E27FC236}">
                <a16:creationId xmlns:a16="http://schemas.microsoft.com/office/drawing/2014/main" id="{531A1158-931F-4682-A085-AF74D620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B59D0C0-A324-D757-1C09-1910F1B9CA64}"/>
              </a:ext>
            </a:extLst>
          </p:cNvPr>
          <p:cNvSpPr>
            <a:spLocks noGrp="1"/>
          </p:cNvSpPr>
          <p:nvPr>
            <p:ph type="ctrTitle"/>
          </p:nvPr>
        </p:nvSpPr>
        <p:spPr>
          <a:xfrm>
            <a:off x="6096000" y="609600"/>
            <a:ext cx="3178002" cy="1922060"/>
          </a:xfrm>
        </p:spPr>
        <p:txBody>
          <a:bodyPr vert="horz" lIns="91440" tIns="45720" rIns="91440" bIns="45720" rtlCol="0" anchor="b">
            <a:normAutofit/>
          </a:bodyPr>
          <a:lstStyle/>
          <a:p>
            <a:pPr algn="l">
              <a:lnSpc>
                <a:spcPct val="90000"/>
              </a:lnSpc>
            </a:pPr>
            <a:r>
              <a:rPr lang="en-US" sz="2500"/>
              <a:t>Quatre saveurs : fromage, thon, beurre de cacahuètes et citrouille</a:t>
            </a:r>
          </a:p>
        </p:txBody>
      </p:sp>
      <p:pic>
        <p:nvPicPr>
          <p:cNvPr id="9" name="Image 8" descr="Une image contenant chien, debout&#10;&#10;Description générée automatiquement">
            <a:extLst>
              <a:ext uri="{FF2B5EF4-FFF2-40B4-BE49-F238E27FC236}">
                <a16:creationId xmlns:a16="http://schemas.microsoft.com/office/drawing/2014/main" id="{BE3E2F0B-E6AF-4176-268B-2DB533E42BA8}"/>
              </a:ext>
            </a:extLst>
          </p:cNvPr>
          <p:cNvPicPr>
            <a:picLocks noChangeAspect="1"/>
          </p:cNvPicPr>
          <p:nvPr/>
        </p:nvPicPr>
        <p:blipFill rotWithShape="1">
          <a:blip r:embed="rId2"/>
          <a:srcRect t="17153" r="-3" b="34235"/>
          <a:stretch/>
        </p:blipFill>
        <p:spPr>
          <a:xfrm>
            <a:off x="3078396" y="10"/>
            <a:ext cx="3030396" cy="2618824"/>
          </a:xfrm>
          <a:custGeom>
            <a:avLst/>
            <a:gdLst/>
            <a:ahLst/>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pic>
        <p:nvPicPr>
          <p:cNvPr id="8" name="Image 7" descr="Une image contenant chien, intérieur, s’asseoir, mammifère&#10;&#10;Description générée automatiquement">
            <a:extLst>
              <a:ext uri="{FF2B5EF4-FFF2-40B4-BE49-F238E27FC236}">
                <a16:creationId xmlns:a16="http://schemas.microsoft.com/office/drawing/2014/main" id="{B74000B8-7B8F-8174-F26C-EF484CFEE8CE}"/>
              </a:ext>
            </a:extLst>
          </p:cNvPr>
          <p:cNvPicPr>
            <a:picLocks noChangeAspect="1"/>
          </p:cNvPicPr>
          <p:nvPr/>
        </p:nvPicPr>
        <p:blipFill rotWithShape="1">
          <a:blip r:embed="rId3"/>
          <a:srcRect t="22999" r="2" b="28515"/>
          <a:stretch/>
        </p:blipFill>
        <p:spPr>
          <a:xfrm>
            <a:off x="440943" y="10"/>
            <a:ext cx="3038117" cy="2618824"/>
          </a:xfrm>
          <a:custGeom>
            <a:avLst/>
            <a:gdLst/>
            <a:ahLst/>
            <a:cxnLst/>
            <a:rect l="l" t="t" r="r" b="b"/>
            <a:pathLst>
              <a:path w="3038117" h="2618834">
                <a:moveTo>
                  <a:pt x="389438" y="0"/>
                </a:moveTo>
                <a:lnTo>
                  <a:pt x="3038117" y="0"/>
                </a:lnTo>
                <a:lnTo>
                  <a:pt x="2639865" y="2618834"/>
                </a:lnTo>
                <a:lnTo>
                  <a:pt x="0" y="2618834"/>
                </a:lnTo>
                <a:close/>
              </a:path>
            </a:pathLst>
          </a:custGeom>
        </p:spPr>
      </p:pic>
      <p:pic>
        <p:nvPicPr>
          <p:cNvPr id="4" name="Picture 3" descr="Fleurs de cerisier">
            <a:extLst>
              <a:ext uri="{FF2B5EF4-FFF2-40B4-BE49-F238E27FC236}">
                <a16:creationId xmlns:a16="http://schemas.microsoft.com/office/drawing/2014/main" id="{2AADCF8B-5BE1-D64E-1741-27C1FE6A3E5B}"/>
              </a:ext>
            </a:extLst>
          </p:cNvPr>
          <p:cNvPicPr>
            <a:picLocks noChangeAspect="1"/>
          </p:cNvPicPr>
          <p:nvPr/>
        </p:nvPicPr>
        <p:blipFill rotWithShape="1">
          <a:blip r:embed="rId4"/>
          <a:srcRect r="9970"/>
          <a:stretch/>
        </p:blipFill>
        <p:spPr>
          <a:xfrm>
            <a:off x="1" y="2618834"/>
            <a:ext cx="5717617" cy="4239166"/>
          </a:xfrm>
          <a:custGeom>
            <a:avLst/>
            <a:gdLst/>
            <a:ahLst/>
            <a:cxnLst/>
            <a:rect l="l" t="t" r="r" b="b"/>
            <a:pathLst>
              <a:path w="5717617" h="4239166">
                <a:moveTo>
                  <a:pt x="440944" y="0"/>
                </a:moveTo>
                <a:lnTo>
                  <a:pt x="5717617" y="0"/>
                </a:lnTo>
                <a:lnTo>
                  <a:pt x="5084413" y="4239166"/>
                </a:lnTo>
                <a:lnTo>
                  <a:pt x="0" y="4239166"/>
                </a:lnTo>
                <a:lnTo>
                  <a:pt x="0" y="2965186"/>
                </a:lnTo>
                <a:close/>
              </a:path>
            </a:pathLst>
          </a:custGeom>
        </p:spPr>
      </p:pic>
      <p:sp>
        <p:nvSpPr>
          <p:cNvPr id="3" name="Sous-titre 2">
            <a:extLst>
              <a:ext uri="{FF2B5EF4-FFF2-40B4-BE49-F238E27FC236}">
                <a16:creationId xmlns:a16="http://schemas.microsoft.com/office/drawing/2014/main" id="{6F69DE0C-3F0A-563E-F9C4-F69B4D6686D6}"/>
              </a:ext>
            </a:extLst>
          </p:cNvPr>
          <p:cNvSpPr>
            <a:spLocks noGrp="1"/>
          </p:cNvSpPr>
          <p:nvPr>
            <p:ph type="subTitle" idx="1"/>
          </p:nvPr>
        </p:nvSpPr>
        <p:spPr>
          <a:xfrm>
            <a:off x="6096000" y="2710380"/>
            <a:ext cx="3178002" cy="3330982"/>
          </a:xfrm>
        </p:spPr>
        <p:txBody>
          <a:bodyPr vert="horz" lIns="91440" tIns="45720" rIns="91440" bIns="45720" rtlCol="0">
            <a:normAutofit/>
          </a:bodyPr>
          <a:lstStyle/>
          <a:p>
            <a:pPr algn="l">
              <a:buFont typeface="Wingdings 3" charset="2"/>
              <a:buChar char=""/>
            </a:pPr>
            <a:r>
              <a:rPr lang="en-US" b="1">
                <a:solidFill>
                  <a:schemeClr val="tx1">
                    <a:lumMod val="75000"/>
                    <a:lumOff val="25000"/>
                  </a:schemeClr>
                </a:solidFill>
              </a:rPr>
              <a:t>À conserver au frais </a:t>
            </a:r>
          </a:p>
          <a:p>
            <a:pPr algn="l">
              <a:buFont typeface="Wingdings 3" charset="2"/>
              <a:buChar char=""/>
            </a:pPr>
            <a:r>
              <a:rPr lang="en-US" b="1">
                <a:solidFill>
                  <a:schemeClr val="tx1">
                    <a:lumMod val="75000"/>
                    <a:lumOff val="25000"/>
                  </a:schemeClr>
                </a:solidFill>
              </a:rPr>
              <a:t>Possibilité de livraison ou passez au local B-131</a:t>
            </a:r>
          </a:p>
          <a:p>
            <a:pPr algn="l">
              <a:buFont typeface="Wingdings 3" charset="2"/>
              <a:buChar char=""/>
            </a:pPr>
            <a:r>
              <a:rPr lang="en-US" b="1">
                <a:solidFill>
                  <a:schemeClr val="tx1">
                    <a:lumMod val="75000"/>
                    <a:lumOff val="25000"/>
                  </a:schemeClr>
                </a:solidFill>
              </a:rPr>
              <a:t>Un sac de 10 biscuits pour 3 $</a:t>
            </a:r>
          </a:p>
          <a:p>
            <a:pPr algn="l">
              <a:buFont typeface="Wingdings 3" charset="2"/>
              <a:buChar char=""/>
            </a:pPr>
            <a:r>
              <a:rPr lang="en-US" b="1">
                <a:solidFill>
                  <a:schemeClr val="tx1">
                    <a:lumMod val="75000"/>
                    <a:lumOff val="25000"/>
                  </a:schemeClr>
                </a:solidFill>
              </a:rPr>
              <a:t>Carlos, Normann et Louna en raffolent</a:t>
            </a:r>
          </a:p>
          <a:p>
            <a:pPr algn="l">
              <a:buFont typeface="Wingdings 3" charset="2"/>
              <a:buChar char=""/>
            </a:pPr>
            <a:endParaRPr lang="en-US" b="1">
              <a:solidFill>
                <a:schemeClr val="tx1">
                  <a:lumMod val="75000"/>
                  <a:lumOff val="25000"/>
                </a:schemeClr>
              </a:solidFill>
            </a:endParaRPr>
          </a:p>
        </p:txBody>
      </p:sp>
      <p:grpSp>
        <p:nvGrpSpPr>
          <p:cNvPr id="101" name="Group 100">
            <a:extLst>
              <a:ext uri="{FF2B5EF4-FFF2-40B4-BE49-F238E27FC236}">
                <a16:creationId xmlns:a16="http://schemas.microsoft.com/office/drawing/2014/main" id="{68CC4534-BAAC-4D5F-9F61-089745A30A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2" name="Straight Connector 101">
              <a:extLst>
                <a:ext uri="{FF2B5EF4-FFF2-40B4-BE49-F238E27FC236}">
                  <a16:creationId xmlns:a16="http://schemas.microsoft.com/office/drawing/2014/main" id="{99868E2D-9742-407F-951A-CBC2D02BB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0260601E-0F58-44EA-8496-D4CCBA9DF7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E7685DF3-C544-4461-BCFF-BFC22FD08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5">
              <a:extLst>
                <a:ext uri="{FF2B5EF4-FFF2-40B4-BE49-F238E27FC236}">
                  <a16:creationId xmlns:a16="http://schemas.microsoft.com/office/drawing/2014/main" id="{BF702000-D597-4B33-97F1-3EA2CA978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Isosceles Triangle 105">
              <a:extLst>
                <a:ext uri="{FF2B5EF4-FFF2-40B4-BE49-F238E27FC236}">
                  <a16:creationId xmlns:a16="http://schemas.microsoft.com/office/drawing/2014/main" id="{7940EC63-7135-4958-A6DA-2B7B3F549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7">
              <a:extLst>
                <a:ext uri="{FF2B5EF4-FFF2-40B4-BE49-F238E27FC236}">
                  <a16:creationId xmlns:a16="http://schemas.microsoft.com/office/drawing/2014/main" id="{0EDEC1C3-D953-4DF1-914A-FE4A7DB61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28">
              <a:extLst>
                <a:ext uri="{FF2B5EF4-FFF2-40B4-BE49-F238E27FC236}">
                  <a16:creationId xmlns:a16="http://schemas.microsoft.com/office/drawing/2014/main" id="{58EFEF71-11D2-41FA-B797-4781045C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Rectangle 29">
              <a:extLst>
                <a:ext uri="{FF2B5EF4-FFF2-40B4-BE49-F238E27FC236}">
                  <a16:creationId xmlns:a16="http://schemas.microsoft.com/office/drawing/2014/main" id="{08B9320D-2631-415E-9956-83E6C6F1D7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0" name="Isosceles Triangle 109">
              <a:extLst>
                <a:ext uri="{FF2B5EF4-FFF2-40B4-BE49-F238E27FC236}">
                  <a16:creationId xmlns:a16="http://schemas.microsoft.com/office/drawing/2014/main" id="{164EAB87-65E0-4E1F-B08C-D636A9585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1" name="Isosceles Triangle 110">
              <a:extLst>
                <a:ext uri="{FF2B5EF4-FFF2-40B4-BE49-F238E27FC236}">
                  <a16:creationId xmlns:a16="http://schemas.microsoft.com/office/drawing/2014/main" id="{A3C46668-C714-4110-8DCB-DB0056366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756396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leurs de cerisier">
            <a:extLst>
              <a:ext uri="{FF2B5EF4-FFF2-40B4-BE49-F238E27FC236}">
                <a16:creationId xmlns:a16="http://schemas.microsoft.com/office/drawing/2014/main" id="{2AADCF8B-5BE1-D64E-1741-27C1FE6A3E5B}"/>
              </a:ext>
            </a:extLst>
          </p:cNvPr>
          <p:cNvPicPr>
            <a:picLocks noChangeAspect="1"/>
          </p:cNvPicPr>
          <p:nvPr/>
        </p:nvPicPr>
        <p:blipFill rotWithShape="1">
          <a:blip r:embed="rId2"/>
          <a:srcRect r="22757" b="-3"/>
          <a:stretch/>
        </p:blipFill>
        <p:spPr>
          <a:xfrm>
            <a:off x="3078396" y="10"/>
            <a:ext cx="3030396" cy="2618824"/>
          </a:xfrm>
          <a:custGeom>
            <a:avLst/>
            <a:gdLst/>
            <a:ahLst/>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sp>
        <p:nvSpPr>
          <p:cNvPr id="2" name="Titre 1">
            <a:extLst>
              <a:ext uri="{FF2B5EF4-FFF2-40B4-BE49-F238E27FC236}">
                <a16:creationId xmlns:a16="http://schemas.microsoft.com/office/drawing/2014/main" id="{AB59D0C0-A324-D757-1C09-1910F1B9CA64}"/>
              </a:ext>
            </a:extLst>
          </p:cNvPr>
          <p:cNvSpPr>
            <a:spLocks noGrp="1"/>
          </p:cNvSpPr>
          <p:nvPr>
            <p:ph type="ctrTitle"/>
          </p:nvPr>
        </p:nvSpPr>
        <p:spPr>
          <a:xfrm>
            <a:off x="6108790" y="2232539"/>
            <a:ext cx="3165212" cy="2339460"/>
          </a:xfrm>
        </p:spPr>
        <p:txBody>
          <a:bodyPr>
            <a:noAutofit/>
          </a:bodyPr>
          <a:lstStyle/>
          <a:p>
            <a:pPr>
              <a:lnSpc>
                <a:spcPct val="90000"/>
              </a:lnSpc>
            </a:pPr>
            <a:r>
              <a:rPr lang="fr-CA" sz="2000" dirty="0">
                <a:latin typeface="Amasis MT Pro Black" panose="02040A04050005020304" pitchFamily="18" charset="0"/>
              </a:rPr>
              <a:t>Cette vente nous permet de réaliser différentes activités comme d’aller jouer aux quilles, d’aller au cinéma, au Parc du Bic, etc. De plus, nous développons notre autonomie lors de sorties dans de petits cafés de notre ville.</a:t>
            </a:r>
          </a:p>
        </p:txBody>
      </p:sp>
      <p:sp>
        <p:nvSpPr>
          <p:cNvPr id="3" name="Sous-titre 2">
            <a:extLst>
              <a:ext uri="{FF2B5EF4-FFF2-40B4-BE49-F238E27FC236}">
                <a16:creationId xmlns:a16="http://schemas.microsoft.com/office/drawing/2014/main" id="{6F69DE0C-3F0A-563E-F9C4-F69B4D6686D6}"/>
              </a:ext>
            </a:extLst>
          </p:cNvPr>
          <p:cNvSpPr>
            <a:spLocks noGrp="1"/>
          </p:cNvSpPr>
          <p:nvPr>
            <p:ph type="subTitle" idx="1"/>
          </p:nvPr>
        </p:nvSpPr>
        <p:spPr>
          <a:xfrm>
            <a:off x="6108790" y="4571996"/>
            <a:ext cx="3165212" cy="1096899"/>
          </a:xfrm>
        </p:spPr>
        <p:txBody>
          <a:bodyPr>
            <a:normAutofit/>
          </a:bodyPr>
          <a:lstStyle/>
          <a:p>
            <a:endParaRPr lang="fr-CA" b="1"/>
          </a:p>
        </p:txBody>
      </p:sp>
      <p:pic>
        <p:nvPicPr>
          <p:cNvPr id="6" name="Image 5">
            <a:extLst>
              <a:ext uri="{FF2B5EF4-FFF2-40B4-BE49-F238E27FC236}">
                <a16:creationId xmlns:a16="http://schemas.microsoft.com/office/drawing/2014/main" id="{AF7B2C2C-6A71-A224-298B-3CF76CD7AA0D}"/>
              </a:ext>
            </a:extLst>
          </p:cNvPr>
          <p:cNvPicPr>
            <a:picLocks noChangeAspect="1"/>
          </p:cNvPicPr>
          <p:nvPr/>
        </p:nvPicPr>
        <p:blipFill rotWithShape="1">
          <a:blip r:embed="rId3"/>
          <a:srcRect l="13281" r="4" b="4"/>
          <a:stretch/>
        </p:blipFill>
        <p:spPr>
          <a:xfrm>
            <a:off x="440943" y="10"/>
            <a:ext cx="3038117" cy="2618824"/>
          </a:xfrm>
          <a:custGeom>
            <a:avLst/>
            <a:gdLst/>
            <a:ahLst/>
            <a:cxnLst/>
            <a:rect l="l" t="t" r="r" b="b"/>
            <a:pathLst>
              <a:path w="3038117" h="2618834">
                <a:moveTo>
                  <a:pt x="389438" y="0"/>
                </a:moveTo>
                <a:lnTo>
                  <a:pt x="3038117" y="0"/>
                </a:lnTo>
                <a:lnTo>
                  <a:pt x="2639865" y="2618834"/>
                </a:lnTo>
                <a:lnTo>
                  <a:pt x="0" y="2618834"/>
                </a:lnTo>
                <a:close/>
              </a:path>
            </a:pathLst>
          </a:custGeom>
        </p:spPr>
      </p:pic>
      <p:pic>
        <p:nvPicPr>
          <p:cNvPr id="1032" name="Picture 8" descr="Aucune description disponible.">
            <a:extLst>
              <a:ext uri="{FF2B5EF4-FFF2-40B4-BE49-F238E27FC236}">
                <a16:creationId xmlns:a16="http://schemas.microsoft.com/office/drawing/2014/main" id="{4F8A45C5-9901-2570-477B-A504BDBC8F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756" r="1" b="28638"/>
          <a:stretch/>
        </p:blipFill>
        <p:spPr bwMode="auto">
          <a:xfrm>
            <a:off x="1" y="2618834"/>
            <a:ext cx="5717617" cy="4239166"/>
          </a:xfrm>
          <a:custGeom>
            <a:avLst/>
            <a:gdLst/>
            <a:ahLst/>
            <a:cxnLst/>
            <a:rect l="l" t="t" r="r" b="b"/>
            <a:pathLst>
              <a:path w="5717617" h="4239166">
                <a:moveTo>
                  <a:pt x="440944" y="0"/>
                </a:moveTo>
                <a:lnTo>
                  <a:pt x="5717617" y="0"/>
                </a:lnTo>
                <a:lnTo>
                  <a:pt x="5084413" y="4239166"/>
                </a:lnTo>
                <a:lnTo>
                  <a:pt x="0" y="4239166"/>
                </a:lnTo>
                <a:lnTo>
                  <a:pt x="0" y="2965186"/>
                </a:lnTo>
                <a:close/>
              </a:path>
            </a:pathLst>
          </a:custGeom>
          <a:noFill/>
          <a:extLst>
            <a:ext uri="{909E8E84-426E-40DD-AFC4-6F175D3DCCD1}">
              <a14:hiddenFill xmlns:a14="http://schemas.microsoft.com/office/drawing/2010/main">
                <a:solidFill>
                  <a:srgbClr val="FFFFFF"/>
                </a:solidFill>
              </a14:hiddenFill>
            </a:ext>
          </a:extLst>
        </p:spPr>
      </p:pic>
      <p:cxnSp>
        <p:nvCxnSpPr>
          <p:cNvPr id="1090" name="Straight Connector 1036">
            <a:extLst>
              <a:ext uri="{FF2B5EF4-FFF2-40B4-BE49-F238E27FC236}">
                <a16:creationId xmlns:a16="http://schemas.microsoft.com/office/drawing/2014/main" id="{076A370E-C7CA-4ED6-BBEE-CE73A7944B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0943" y="2618834"/>
            <a:ext cx="52838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38">
            <a:extLst>
              <a:ext uri="{FF2B5EF4-FFF2-40B4-BE49-F238E27FC236}">
                <a16:creationId xmlns:a16="http://schemas.microsoft.com/office/drawing/2014/main" id="{09C45DED-5AFE-434B-A28C-F5DF05539B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78396" y="0"/>
            <a:ext cx="400664" cy="26188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59766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10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leurs de cerisier">
            <a:extLst>
              <a:ext uri="{FF2B5EF4-FFF2-40B4-BE49-F238E27FC236}">
                <a16:creationId xmlns:a16="http://schemas.microsoft.com/office/drawing/2014/main" id="{2AADCF8B-5BE1-D64E-1741-27C1FE6A3E5B}"/>
              </a:ext>
            </a:extLst>
          </p:cNvPr>
          <p:cNvPicPr>
            <a:picLocks noChangeAspect="1"/>
          </p:cNvPicPr>
          <p:nvPr/>
        </p:nvPicPr>
        <p:blipFill rotWithShape="1">
          <a:blip r:embed="rId2"/>
          <a:srcRect l="9091" t="7370" b="16021"/>
          <a:stretch/>
        </p:blipFill>
        <p:spPr>
          <a:xfrm>
            <a:off x="89472" y="-257913"/>
            <a:ext cx="12191980" cy="6857990"/>
          </a:xfrm>
          <a:prstGeom prst="rect">
            <a:avLst/>
          </a:prstGeom>
        </p:spPr>
      </p:pic>
      <p:sp>
        <p:nvSpPr>
          <p:cNvPr id="41" name="Isosceles Triangle 8">
            <a:extLst>
              <a:ext uri="{FF2B5EF4-FFF2-40B4-BE49-F238E27FC236}">
                <a16:creationId xmlns:a16="http://schemas.microsoft.com/office/drawing/2014/main" id="{3167F201-EA3A-41F3-8305-5985A44A9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Parallelogram 10">
            <a:extLst>
              <a:ext uri="{FF2B5EF4-FFF2-40B4-BE49-F238E27FC236}">
                <a16:creationId xmlns:a16="http://schemas.microsoft.com/office/drawing/2014/main" id="{FFD44D11-B1C5-420A-9591-370DC8BAA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43" name="Straight Connector 12">
            <a:extLst>
              <a:ext uri="{FF2B5EF4-FFF2-40B4-BE49-F238E27FC236}">
                <a16:creationId xmlns:a16="http://schemas.microsoft.com/office/drawing/2014/main" id="{9FF46BC6-C78D-47E7-87CF-A1DD38B02B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14">
            <a:extLst>
              <a:ext uri="{FF2B5EF4-FFF2-40B4-BE49-F238E27FC236}">
                <a16:creationId xmlns:a16="http://schemas.microsoft.com/office/drawing/2014/main" id="{BE3C958F-F320-49F4-9AB7-FD2F51A771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1C4DC544-6AEA-484E-A978-32384E2F9B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A1F1470C-B594-449D-A8CD-EB7BC156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809F8B1-FE88-427F-98C6-1B8CFED8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B59D0C0-A324-D757-1C09-1910F1B9CA64}"/>
              </a:ext>
            </a:extLst>
          </p:cNvPr>
          <p:cNvSpPr>
            <a:spLocks noGrp="1"/>
          </p:cNvSpPr>
          <p:nvPr>
            <p:ph type="ctrTitle"/>
          </p:nvPr>
        </p:nvSpPr>
        <p:spPr>
          <a:xfrm>
            <a:off x="2369283" y="893961"/>
            <a:ext cx="7453434" cy="1471986"/>
          </a:xfrm>
        </p:spPr>
        <p:txBody>
          <a:bodyPr>
            <a:normAutofit fontScale="90000"/>
          </a:bodyPr>
          <a:lstStyle/>
          <a:p>
            <a:pPr algn="ctr">
              <a:lnSpc>
                <a:spcPct val="90000"/>
              </a:lnSpc>
            </a:pPr>
            <a:r>
              <a:rPr lang="fr-CA" dirty="0">
                <a:solidFill>
                  <a:schemeClr val="accent2">
                    <a:lumMod val="50000"/>
                  </a:schemeClr>
                </a:solidFill>
                <a:latin typeface="Amasis MT Pro Black" panose="02040A04050005020304" pitchFamily="18" charset="0"/>
              </a:rPr>
              <a:t>Merci de nous encourager</a:t>
            </a:r>
            <a:br>
              <a:rPr lang="fr-CA" dirty="0">
                <a:solidFill>
                  <a:schemeClr val="accent2">
                    <a:lumMod val="50000"/>
                  </a:schemeClr>
                </a:solidFill>
                <a:latin typeface="Amasis MT Pro Black" panose="02040A04050005020304" pitchFamily="18" charset="0"/>
              </a:rPr>
            </a:br>
            <a:endParaRPr lang="fr-CA" dirty="0">
              <a:solidFill>
                <a:schemeClr val="accent2">
                  <a:lumMod val="50000"/>
                </a:schemeClr>
              </a:solidFill>
              <a:latin typeface="Amasis MT Pro Black" panose="02040A04050005020304" pitchFamily="18" charset="0"/>
            </a:endParaRPr>
          </a:p>
        </p:txBody>
      </p:sp>
      <p:sp>
        <p:nvSpPr>
          <p:cNvPr id="3" name="Sous-titre 2">
            <a:extLst>
              <a:ext uri="{FF2B5EF4-FFF2-40B4-BE49-F238E27FC236}">
                <a16:creationId xmlns:a16="http://schemas.microsoft.com/office/drawing/2014/main" id="{6F69DE0C-3F0A-563E-F9C4-F69B4D6686D6}"/>
              </a:ext>
            </a:extLst>
          </p:cNvPr>
          <p:cNvSpPr>
            <a:spLocks noGrp="1"/>
          </p:cNvSpPr>
          <p:nvPr>
            <p:ph type="subTitle" idx="1"/>
          </p:nvPr>
        </p:nvSpPr>
        <p:spPr>
          <a:xfrm>
            <a:off x="682524" y="4194060"/>
            <a:ext cx="7247676" cy="1096899"/>
          </a:xfrm>
        </p:spPr>
        <p:txBody>
          <a:bodyPr>
            <a:noAutofit/>
          </a:bodyPr>
          <a:lstStyle/>
          <a:p>
            <a:pPr algn="ctr"/>
            <a:r>
              <a:rPr lang="fr-CA" sz="2800" b="1" dirty="0">
                <a:solidFill>
                  <a:schemeClr val="accent4">
                    <a:lumMod val="60000"/>
                    <a:lumOff val="40000"/>
                  </a:schemeClr>
                </a:solidFill>
              </a:rPr>
              <a:t>  </a:t>
            </a:r>
            <a:r>
              <a:rPr lang="fr-CA" sz="2800" b="1" dirty="0">
                <a:solidFill>
                  <a:schemeClr val="accent5">
                    <a:lumMod val="75000"/>
                  </a:schemeClr>
                </a:solidFill>
              </a:rPr>
              <a:t>Vous pouvez écrire à : jacinthe.levesque2@cssphares.gouv.qc.ca</a:t>
            </a:r>
          </a:p>
          <a:p>
            <a:pPr algn="ctr"/>
            <a:endParaRPr lang="fr-CA" sz="2800" b="1" dirty="0">
              <a:solidFill>
                <a:schemeClr val="accent4">
                  <a:lumMod val="60000"/>
                  <a:lumOff val="40000"/>
                </a:schemeClr>
              </a:solidFill>
            </a:endParaRPr>
          </a:p>
          <a:p>
            <a:pPr algn="ctr"/>
            <a:endParaRPr lang="fr-CA" sz="2800" b="1" dirty="0">
              <a:solidFill>
                <a:schemeClr val="accent1">
                  <a:lumMod val="75000"/>
                </a:schemeClr>
              </a:solidFill>
            </a:endParaRPr>
          </a:p>
        </p:txBody>
      </p:sp>
      <p:sp>
        <p:nvSpPr>
          <p:cNvPr id="23" name="Rectangle 27">
            <a:extLst>
              <a:ext uri="{FF2B5EF4-FFF2-40B4-BE49-F238E27FC236}">
                <a16:creationId xmlns:a16="http://schemas.microsoft.com/office/drawing/2014/main" id="{2050D290-680D-48D7-9488-498F59E54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E8C81616-E276-41D8-92C5-1C891FE99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86BBDB21-2BF1-4C2F-A790-19FBC789C3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E78FF87C-9F4A-4F75-998D-3ECB6543B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Image 5">
            <a:extLst>
              <a:ext uri="{FF2B5EF4-FFF2-40B4-BE49-F238E27FC236}">
                <a16:creationId xmlns:a16="http://schemas.microsoft.com/office/drawing/2014/main" id="{A7D65403-AC8A-2895-1D12-5D86C56111F8}"/>
              </a:ext>
            </a:extLst>
          </p:cNvPr>
          <p:cNvPicPr>
            <a:picLocks noChangeAspect="1"/>
          </p:cNvPicPr>
          <p:nvPr/>
        </p:nvPicPr>
        <p:blipFill>
          <a:blip r:embed="rId3"/>
          <a:stretch>
            <a:fillRect/>
          </a:stretch>
        </p:blipFill>
        <p:spPr>
          <a:xfrm>
            <a:off x="8006712" y="3589867"/>
            <a:ext cx="3806325" cy="2854744"/>
          </a:xfrm>
          <a:prstGeom prst="rect">
            <a:avLst/>
          </a:prstGeom>
        </p:spPr>
      </p:pic>
      <p:pic>
        <p:nvPicPr>
          <p:cNvPr id="7" name="Image 6">
            <a:extLst>
              <a:ext uri="{FF2B5EF4-FFF2-40B4-BE49-F238E27FC236}">
                <a16:creationId xmlns:a16="http://schemas.microsoft.com/office/drawing/2014/main" id="{2A569A47-FCA1-6D35-77BC-9D12C8A9BEF4}"/>
              </a:ext>
            </a:extLst>
          </p:cNvPr>
          <p:cNvPicPr>
            <a:picLocks noChangeAspect="1"/>
          </p:cNvPicPr>
          <p:nvPr/>
        </p:nvPicPr>
        <p:blipFill>
          <a:blip r:embed="rId4"/>
          <a:stretch>
            <a:fillRect/>
          </a:stretch>
        </p:blipFill>
        <p:spPr>
          <a:xfrm>
            <a:off x="272234" y="133626"/>
            <a:ext cx="2913256" cy="3890606"/>
          </a:xfrm>
          <a:prstGeom prst="rect">
            <a:avLst/>
          </a:prstGeom>
        </p:spPr>
      </p:pic>
      <p:sp>
        <p:nvSpPr>
          <p:cNvPr id="11" name="ZoneTexte 10">
            <a:extLst>
              <a:ext uri="{FF2B5EF4-FFF2-40B4-BE49-F238E27FC236}">
                <a16:creationId xmlns:a16="http://schemas.microsoft.com/office/drawing/2014/main" id="{68C7B1CC-FF71-4955-C545-51A5C04EA406}"/>
              </a:ext>
            </a:extLst>
          </p:cNvPr>
          <p:cNvSpPr txBox="1"/>
          <p:nvPr/>
        </p:nvSpPr>
        <p:spPr>
          <a:xfrm>
            <a:off x="3592233" y="2331575"/>
            <a:ext cx="5499791" cy="1200329"/>
          </a:xfrm>
          <a:prstGeom prst="rect">
            <a:avLst/>
          </a:prstGeom>
          <a:noFill/>
        </p:spPr>
        <p:txBody>
          <a:bodyPr wrap="square" rtlCol="0">
            <a:spAutoFit/>
          </a:bodyPr>
          <a:lstStyle/>
          <a:p>
            <a:pPr algn="ctr"/>
            <a:r>
              <a:rPr lang="fr-CA" sz="2400" dirty="0">
                <a:solidFill>
                  <a:schemeClr val="accent1">
                    <a:lumMod val="75000"/>
                  </a:schemeClr>
                </a:solidFill>
              </a:rPr>
              <a:t>L’équipe des Incroyables : Amélie, Maxim, Yohan, William, Karl, Jacinthe, Claudine et Ann-Julie</a:t>
            </a:r>
          </a:p>
        </p:txBody>
      </p:sp>
    </p:spTree>
    <p:extLst>
      <p:ext uri="{BB962C8B-B14F-4D97-AF65-F5344CB8AC3E}">
        <p14:creationId xmlns:p14="http://schemas.microsoft.com/office/powerpoint/2010/main" val="389992203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personne, debout, pose&#10;&#10;Description générée automatiquement">
            <a:extLst>
              <a:ext uri="{FF2B5EF4-FFF2-40B4-BE49-F238E27FC236}">
                <a16:creationId xmlns:a16="http://schemas.microsoft.com/office/drawing/2014/main" id="{F0E664F1-12B5-E61A-E355-4CE83B5B9167}"/>
              </a:ext>
            </a:extLst>
          </p:cNvPr>
          <p:cNvPicPr>
            <a:picLocks noChangeAspect="1"/>
          </p:cNvPicPr>
          <p:nvPr/>
        </p:nvPicPr>
        <p:blipFill rotWithShape="1">
          <a:blip r:embed="rId2"/>
          <a:srcRect l="10085"/>
          <a:stretch/>
        </p:blipFill>
        <p:spPr>
          <a:xfrm>
            <a:off x="1" y="10"/>
            <a:ext cx="4624782" cy="6857990"/>
          </a:xfrm>
          <a:custGeom>
            <a:avLst/>
            <a:gdLst/>
            <a:ahLst/>
            <a:cxnLst/>
            <a:rect l="l" t="t" r="r" b="b"/>
            <a:pathLst>
              <a:path w="4624782" h="6858000">
                <a:moveTo>
                  <a:pt x="4477562" y="0"/>
                </a:moveTo>
                <a:lnTo>
                  <a:pt x="4624782" y="0"/>
                </a:lnTo>
                <a:lnTo>
                  <a:pt x="4603092" y="143481"/>
                </a:lnTo>
                <a:lnTo>
                  <a:pt x="4606359" y="143481"/>
                </a:lnTo>
                <a:lnTo>
                  <a:pt x="3591352" y="6858000"/>
                </a:lnTo>
                <a:lnTo>
                  <a:pt x="3444132" y="6858000"/>
                </a:lnTo>
                <a:lnTo>
                  <a:pt x="3511707" y="6410974"/>
                </a:lnTo>
                <a:lnTo>
                  <a:pt x="3508439" y="6410974"/>
                </a:lnTo>
                <a:close/>
                <a:moveTo>
                  <a:pt x="3314520" y="0"/>
                </a:moveTo>
                <a:lnTo>
                  <a:pt x="4408672" y="0"/>
                </a:lnTo>
                <a:lnTo>
                  <a:pt x="4385984" y="151484"/>
                </a:lnTo>
                <a:lnTo>
                  <a:pt x="4388428" y="151484"/>
                </a:lnTo>
                <a:lnTo>
                  <a:pt x="3383996" y="6858000"/>
                </a:lnTo>
                <a:lnTo>
                  <a:pt x="2289844" y="6858000"/>
                </a:lnTo>
                <a:lnTo>
                  <a:pt x="2355596" y="6418977"/>
                </a:lnTo>
                <a:lnTo>
                  <a:pt x="2353153" y="6418977"/>
                </a:lnTo>
                <a:close/>
                <a:moveTo>
                  <a:pt x="0" y="0"/>
                </a:moveTo>
                <a:lnTo>
                  <a:pt x="3258670" y="0"/>
                </a:lnTo>
                <a:lnTo>
                  <a:pt x="3237238" y="143481"/>
                </a:lnTo>
                <a:lnTo>
                  <a:pt x="3239445" y="143481"/>
                </a:lnTo>
                <a:lnTo>
                  <a:pt x="2236498" y="6858000"/>
                </a:lnTo>
                <a:lnTo>
                  <a:pt x="0" y="6858000"/>
                </a:lnTo>
                <a:close/>
              </a:path>
            </a:pathLst>
          </a:custGeom>
        </p:spPr>
      </p:pic>
      <p:sp>
        <p:nvSpPr>
          <p:cNvPr id="2160" name="Isosceles Triangle 30">
            <a:extLst>
              <a:ext uri="{FF2B5EF4-FFF2-40B4-BE49-F238E27FC236}">
                <a16:creationId xmlns:a16="http://schemas.microsoft.com/office/drawing/2014/main" id="{3B194AFE-2E08-400B-8FE7-5537AA81B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Aucune description disponible.">
            <a:extLst>
              <a:ext uri="{FF2B5EF4-FFF2-40B4-BE49-F238E27FC236}">
                <a16:creationId xmlns:a16="http://schemas.microsoft.com/office/drawing/2014/main" id="{407CF746-C2B7-E791-CE61-DD375F4D59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20145"/>
          <a:stretch/>
        </p:blipFill>
        <p:spPr bwMode="auto">
          <a:xfrm>
            <a:off x="2236499" y="10"/>
            <a:ext cx="6440942" cy="6857990"/>
          </a:xfrm>
          <a:custGeom>
            <a:avLst/>
            <a:gdLst/>
            <a:ahLst/>
            <a:cxnLst/>
            <a:rect l="l" t="t" r="r" b="b"/>
            <a:pathLst>
              <a:path w="6440942" h="6858000">
                <a:moveTo>
                  <a:pt x="6390643" y="0"/>
                </a:moveTo>
                <a:lnTo>
                  <a:pt x="6440942" y="0"/>
                </a:lnTo>
                <a:lnTo>
                  <a:pt x="5482140" y="6418977"/>
                </a:lnTo>
                <a:lnTo>
                  <a:pt x="5484486" y="6418977"/>
                </a:lnTo>
                <a:lnTo>
                  <a:pt x="5418909" y="6858000"/>
                </a:lnTo>
                <a:lnTo>
                  <a:pt x="5358522" y="6858000"/>
                </a:lnTo>
                <a:lnTo>
                  <a:pt x="6372208" y="143945"/>
                </a:lnTo>
                <a:lnTo>
                  <a:pt x="6368910" y="143945"/>
                </a:lnTo>
                <a:close/>
                <a:moveTo>
                  <a:pt x="6185224" y="0"/>
                </a:moveTo>
                <a:lnTo>
                  <a:pt x="6193321" y="0"/>
                </a:lnTo>
                <a:lnTo>
                  <a:pt x="6243423" y="0"/>
                </a:lnTo>
                <a:lnTo>
                  <a:pt x="6248995" y="0"/>
                </a:lnTo>
                <a:lnTo>
                  <a:pt x="5246760" y="6674399"/>
                </a:lnTo>
                <a:lnTo>
                  <a:pt x="5241661" y="6674399"/>
                </a:lnTo>
                <a:lnTo>
                  <a:pt x="5214999" y="6851957"/>
                </a:lnTo>
                <a:lnTo>
                  <a:pt x="5212216" y="6851957"/>
                </a:lnTo>
                <a:lnTo>
                  <a:pt x="5211303" y="6858000"/>
                </a:lnTo>
                <a:lnTo>
                  <a:pt x="5161845" y="6858000"/>
                </a:lnTo>
                <a:lnTo>
                  <a:pt x="5162749" y="6851957"/>
                </a:lnTo>
                <a:lnTo>
                  <a:pt x="5159324" y="6851957"/>
                </a:lnTo>
                <a:lnTo>
                  <a:pt x="6051452" y="910818"/>
                </a:lnTo>
                <a:lnTo>
                  <a:pt x="6166234" y="143481"/>
                </a:lnTo>
                <a:lnTo>
                  <a:pt x="6163761" y="143481"/>
                </a:lnTo>
                <a:close/>
                <a:moveTo>
                  <a:pt x="5869533" y="0"/>
                </a:moveTo>
                <a:lnTo>
                  <a:pt x="6168085" y="0"/>
                </a:lnTo>
                <a:lnTo>
                  <a:pt x="5161910" y="6674399"/>
                </a:lnTo>
                <a:lnTo>
                  <a:pt x="5157027" y="6674399"/>
                </a:lnTo>
                <a:lnTo>
                  <a:pt x="5130260" y="6851957"/>
                </a:lnTo>
                <a:lnTo>
                  <a:pt x="4831708" y="6851957"/>
                </a:lnTo>
                <a:lnTo>
                  <a:pt x="5836972" y="183601"/>
                </a:lnTo>
                <a:lnTo>
                  <a:pt x="5841855" y="183601"/>
                </a:lnTo>
                <a:close/>
                <a:moveTo>
                  <a:pt x="5620335" y="0"/>
                </a:moveTo>
                <a:lnTo>
                  <a:pt x="5671964" y="0"/>
                </a:lnTo>
                <a:lnTo>
                  <a:pt x="4671461" y="6674399"/>
                </a:lnTo>
                <a:lnTo>
                  <a:pt x="4666266" y="6674399"/>
                </a:lnTo>
                <a:lnTo>
                  <a:pt x="4639650" y="6851957"/>
                </a:lnTo>
                <a:lnTo>
                  <a:pt x="4588021" y="6851957"/>
                </a:lnTo>
                <a:lnTo>
                  <a:pt x="5587618" y="183601"/>
                </a:lnTo>
                <a:lnTo>
                  <a:pt x="5592813" y="183601"/>
                </a:lnTo>
                <a:close/>
                <a:moveTo>
                  <a:pt x="2388284" y="0"/>
                </a:moveTo>
                <a:lnTo>
                  <a:pt x="5091072" y="0"/>
                </a:lnTo>
                <a:lnTo>
                  <a:pt x="4130960" y="6418513"/>
                </a:lnTo>
                <a:lnTo>
                  <a:pt x="4133433" y="6418513"/>
                </a:lnTo>
                <a:lnTo>
                  <a:pt x="4067693" y="6858000"/>
                </a:lnTo>
                <a:lnTo>
                  <a:pt x="1354854" y="6858000"/>
                </a:lnTo>
                <a:lnTo>
                  <a:pt x="2369861" y="143481"/>
                </a:lnTo>
                <a:lnTo>
                  <a:pt x="2366594" y="143481"/>
                </a:lnTo>
                <a:close/>
                <a:moveTo>
                  <a:pt x="2172174" y="0"/>
                </a:moveTo>
                <a:lnTo>
                  <a:pt x="2241063" y="0"/>
                </a:lnTo>
                <a:lnTo>
                  <a:pt x="1271941" y="6410974"/>
                </a:lnTo>
                <a:lnTo>
                  <a:pt x="1275209" y="6410974"/>
                </a:lnTo>
                <a:lnTo>
                  <a:pt x="1207634" y="6858000"/>
                </a:lnTo>
                <a:lnTo>
                  <a:pt x="1147498" y="6858000"/>
                </a:lnTo>
                <a:lnTo>
                  <a:pt x="2151929" y="151484"/>
                </a:lnTo>
                <a:lnTo>
                  <a:pt x="2149486" y="151484"/>
                </a:lnTo>
                <a:close/>
                <a:moveTo>
                  <a:pt x="1022172" y="0"/>
                </a:moveTo>
                <a:lnTo>
                  <a:pt x="1078022" y="0"/>
                </a:lnTo>
                <a:lnTo>
                  <a:pt x="116655" y="6418977"/>
                </a:lnTo>
                <a:lnTo>
                  <a:pt x="119098" y="6418977"/>
                </a:lnTo>
                <a:lnTo>
                  <a:pt x="53346" y="6858000"/>
                </a:lnTo>
                <a:lnTo>
                  <a:pt x="0" y="6858000"/>
                </a:lnTo>
                <a:lnTo>
                  <a:pt x="1002947" y="143481"/>
                </a:lnTo>
                <a:lnTo>
                  <a:pt x="1000740" y="143481"/>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Fleurs de cerisier">
            <a:extLst>
              <a:ext uri="{FF2B5EF4-FFF2-40B4-BE49-F238E27FC236}">
                <a16:creationId xmlns:a16="http://schemas.microsoft.com/office/drawing/2014/main" id="{2AADCF8B-5BE1-D64E-1741-27C1FE6A3E5B}"/>
              </a:ext>
            </a:extLst>
          </p:cNvPr>
          <p:cNvPicPr>
            <a:picLocks noChangeAspect="1"/>
          </p:cNvPicPr>
          <p:nvPr/>
        </p:nvPicPr>
        <p:blipFill rotWithShape="1">
          <a:blip r:embed="rId4"/>
          <a:srcRect l="9088" r="33605" b="-1"/>
          <a:stretch/>
        </p:blipFill>
        <p:spPr>
          <a:xfrm>
            <a:off x="6304192" y="10"/>
            <a:ext cx="5887808" cy="6857990"/>
          </a:xfrm>
          <a:custGeom>
            <a:avLst/>
            <a:gdLst/>
            <a:ahLst/>
            <a:cxnLst/>
            <a:rect l="l" t="t" r="r" b="b"/>
            <a:pathLst>
              <a:path w="5887808" h="6858000">
                <a:moveTo>
                  <a:pt x="2373249" y="0"/>
                </a:moveTo>
                <a:lnTo>
                  <a:pt x="5887808" y="0"/>
                </a:lnTo>
                <a:lnTo>
                  <a:pt x="5887808" y="6858000"/>
                </a:lnTo>
                <a:lnTo>
                  <a:pt x="1351216" y="6858000"/>
                </a:lnTo>
                <a:lnTo>
                  <a:pt x="1416793" y="6418977"/>
                </a:lnTo>
                <a:lnTo>
                  <a:pt x="1414447" y="6418977"/>
                </a:lnTo>
                <a:close/>
                <a:moveTo>
                  <a:pt x="2181302" y="0"/>
                </a:moveTo>
                <a:lnTo>
                  <a:pt x="2322950" y="0"/>
                </a:lnTo>
                <a:lnTo>
                  <a:pt x="2301217" y="143945"/>
                </a:lnTo>
                <a:lnTo>
                  <a:pt x="2304515" y="143945"/>
                </a:lnTo>
                <a:lnTo>
                  <a:pt x="1290829" y="6858000"/>
                </a:lnTo>
                <a:lnTo>
                  <a:pt x="1146398" y="6858000"/>
                </a:lnTo>
                <a:lnTo>
                  <a:pt x="1173968" y="6674399"/>
                </a:lnTo>
                <a:lnTo>
                  <a:pt x="1179067" y="6674399"/>
                </a:lnTo>
                <a:close/>
                <a:moveTo>
                  <a:pt x="2100392" y="0"/>
                </a:moveTo>
                <a:lnTo>
                  <a:pt x="2117531" y="0"/>
                </a:lnTo>
                <a:lnTo>
                  <a:pt x="2096068" y="143481"/>
                </a:lnTo>
                <a:lnTo>
                  <a:pt x="2098541" y="143481"/>
                </a:lnTo>
                <a:lnTo>
                  <a:pt x="1983762" y="910803"/>
                </a:lnTo>
                <a:lnTo>
                  <a:pt x="1090724" y="6858000"/>
                </a:lnTo>
                <a:lnTo>
                  <a:pt x="1061656" y="6858000"/>
                </a:lnTo>
                <a:lnTo>
                  <a:pt x="1089334" y="6674399"/>
                </a:lnTo>
                <a:lnTo>
                  <a:pt x="1094217" y="6674399"/>
                </a:lnTo>
                <a:close/>
                <a:moveTo>
                  <a:pt x="1604271" y="0"/>
                </a:moveTo>
                <a:lnTo>
                  <a:pt x="1801840" y="0"/>
                </a:lnTo>
                <a:lnTo>
                  <a:pt x="1774162" y="183601"/>
                </a:lnTo>
                <a:lnTo>
                  <a:pt x="1769279" y="183601"/>
                </a:lnTo>
                <a:lnTo>
                  <a:pt x="763104" y="6858000"/>
                </a:lnTo>
                <a:lnTo>
                  <a:pt x="571051" y="6858000"/>
                </a:lnTo>
                <a:lnTo>
                  <a:pt x="598573" y="6674399"/>
                </a:lnTo>
                <a:lnTo>
                  <a:pt x="603768" y="6674399"/>
                </a:lnTo>
                <a:close/>
                <a:moveTo>
                  <a:pt x="1023380" y="0"/>
                </a:moveTo>
                <a:lnTo>
                  <a:pt x="1552642" y="0"/>
                </a:lnTo>
                <a:lnTo>
                  <a:pt x="1525120" y="183601"/>
                </a:lnTo>
                <a:lnTo>
                  <a:pt x="1519925" y="183601"/>
                </a:lnTo>
                <a:lnTo>
                  <a:pt x="519422" y="6858000"/>
                </a:lnTo>
                <a:lnTo>
                  <a:pt x="0" y="6858000"/>
                </a:lnTo>
                <a:lnTo>
                  <a:pt x="65740" y="6418513"/>
                </a:lnTo>
                <a:lnTo>
                  <a:pt x="63268" y="6418513"/>
                </a:lnTo>
                <a:close/>
              </a:path>
            </a:pathLst>
          </a:custGeom>
        </p:spPr>
      </p:pic>
      <p:sp>
        <p:nvSpPr>
          <p:cNvPr id="2161" name="Freeform 52">
            <a:extLst>
              <a:ext uri="{FF2B5EF4-FFF2-40B4-BE49-F238E27FC236}">
                <a16:creationId xmlns:a16="http://schemas.microsoft.com/office/drawing/2014/main" id="{4D1DEF88-C8D9-43A9-B382-D02C0CEE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649" y="3576484"/>
            <a:ext cx="8522979" cy="3281517"/>
          </a:xfrm>
          <a:custGeom>
            <a:avLst/>
            <a:gdLst>
              <a:gd name="connsiteX0" fmla="*/ 8516100 w 8522979"/>
              <a:gd name="connsiteY0" fmla="*/ 0 h 3281517"/>
              <a:gd name="connsiteX1" fmla="*/ 8522979 w 8522979"/>
              <a:gd name="connsiteY1" fmla="*/ 3281517 h 3281517"/>
              <a:gd name="connsiteX2" fmla="*/ 650153 w 8522979"/>
              <a:gd name="connsiteY2" fmla="*/ 3281517 h 3281517"/>
              <a:gd name="connsiteX3" fmla="*/ 0 w 8522979"/>
              <a:gd name="connsiteY3" fmla="*/ 3003752 h 3281517"/>
              <a:gd name="connsiteX4" fmla="*/ 879142 w 8522979"/>
              <a:gd name="connsiteY4" fmla="*/ 690551 h 3281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2979" h="3281517">
                <a:moveTo>
                  <a:pt x="8516100" y="0"/>
                </a:moveTo>
                <a:lnTo>
                  <a:pt x="8522979" y="3281517"/>
                </a:lnTo>
                <a:lnTo>
                  <a:pt x="650153" y="3281517"/>
                </a:lnTo>
                <a:lnTo>
                  <a:pt x="0" y="3003752"/>
                </a:lnTo>
                <a:lnTo>
                  <a:pt x="879142" y="690551"/>
                </a:lnTo>
                <a:close/>
              </a:path>
            </a:pathLst>
          </a:custGeom>
          <a:solidFill>
            <a:srgbClr val="000000">
              <a:alpha val="8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62" name="Straight Connector 2119">
            <a:extLst>
              <a:ext uri="{FF2B5EF4-FFF2-40B4-BE49-F238E27FC236}">
                <a16:creationId xmlns:a16="http://schemas.microsoft.com/office/drawing/2014/main" id="{BA6CF6CA-C627-459F-88B5-778E3BD953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3" name="Straight Connector 2121">
            <a:extLst>
              <a:ext uri="{FF2B5EF4-FFF2-40B4-BE49-F238E27FC236}">
                <a16:creationId xmlns:a16="http://schemas.microsoft.com/office/drawing/2014/main" id="{7F9E67BC-AB60-4EA6-A022-73FBCBC13D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64" name="Rectangle 23">
            <a:extLst>
              <a:ext uri="{FF2B5EF4-FFF2-40B4-BE49-F238E27FC236}">
                <a16:creationId xmlns:a16="http://schemas.microsoft.com/office/drawing/2014/main" id="{4E0E3E66-0B91-4CC8-A31D-BE7DE5708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65" name="Rectangle 25">
            <a:extLst>
              <a:ext uri="{FF2B5EF4-FFF2-40B4-BE49-F238E27FC236}">
                <a16:creationId xmlns:a16="http://schemas.microsoft.com/office/drawing/2014/main" id="{FD6C9E6E-FAE4-44A2-AE2A-CBCA74C544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66" name="Isosceles Triangle 24">
            <a:extLst>
              <a:ext uri="{FF2B5EF4-FFF2-40B4-BE49-F238E27FC236}">
                <a16:creationId xmlns:a16="http://schemas.microsoft.com/office/drawing/2014/main" id="{0C302BE4-1AD2-44F8-AD93-01ECCBF71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re 1">
            <a:extLst>
              <a:ext uri="{FF2B5EF4-FFF2-40B4-BE49-F238E27FC236}">
                <a16:creationId xmlns:a16="http://schemas.microsoft.com/office/drawing/2014/main" id="{AB59D0C0-A324-D757-1C09-1910F1B9CA64}"/>
              </a:ext>
            </a:extLst>
          </p:cNvPr>
          <p:cNvSpPr>
            <a:spLocks noGrp="1"/>
          </p:cNvSpPr>
          <p:nvPr>
            <p:ph type="ctrTitle"/>
          </p:nvPr>
        </p:nvSpPr>
        <p:spPr>
          <a:xfrm>
            <a:off x="4092401" y="4267831"/>
            <a:ext cx="5181601" cy="1329677"/>
          </a:xfrm>
        </p:spPr>
        <p:txBody>
          <a:bodyPr>
            <a:normAutofit/>
          </a:bodyPr>
          <a:lstStyle/>
          <a:p>
            <a:pPr algn="l"/>
            <a:r>
              <a:rPr lang="fr-CA" sz="4400" dirty="0">
                <a:latin typeface="Goudy Stout" panose="0202090407030B020401" pitchFamily="18" charset="0"/>
              </a:rPr>
              <a:t>Merci !</a:t>
            </a:r>
          </a:p>
        </p:txBody>
      </p:sp>
      <p:sp>
        <p:nvSpPr>
          <p:cNvPr id="3" name="Sous-titre 2">
            <a:extLst>
              <a:ext uri="{FF2B5EF4-FFF2-40B4-BE49-F238E27FC236}">
                <a16:creationId xmlns:a16="http://schemas.microsoft.com/office/drawing/2014/main" id="{6F69DE0C-3F0A-563E-F9C4-F69B4D6686D6}"/>
              </a:ext>
            </a:extLst>
          </p:cNvPr>
          <p:cNvSpPr>
            <a:spLocks noGrp="1"/>
          </p:cNvSpPr>
          <p:nvPr>
            <p:ph type="subTitle" idx="1"/>
          </p:nvPr>
        </p:nvSpPr>
        <p:spPr>
          <a:xfrm>
            <a:off x="4092401" y="5597506"/>
            <a:ext cx="5181601" cy="390969"/>
          </a:xfrm>
        </p:spPr>
        <p:txBody>
          <a:bodyPr>
            <a:normAutofit/>
          </a:bodyPr>
          <a:lstStyle/>
          <a:p>
            <a:pPr algn="l"/>
            <a:endParaRPr lang="fr-CA" sz="1600" b="1" dirty="0">
              <a:solidFill>
                <a:srgbClr val="FFFFFF"/>
              </a:solidFill>
            </a:endParaRPr>
          </a:p>
        </p:txBody>
      </p:sp>
      <p:sp>
        <p:nvSpPr>
          <p:cNvPr id="2167" name="Rectangle 27">
            <a:extLst>
              <a:ext uri="{FF2B5EF4-FFF2-40B4-BE49-F238E27FC236}">
                <a16:creationId xmlns:a16="http://schemas.microsoft.com/office/drawing/2014/main" id="{3691E4B2-0609-4611-A2BC-70223FF6A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68" name="Rectangle 28">
            <a:extLst>
              <a:ext uri="{FF2B5EF4-FFF2-40B4-BE49-F238E27FC236}">
                <a16:creationId xmlns:a16="http://schemas.microsoft.com/office/drawing/2014/main" id="{822BF89D-5FEA-4BF3-8F27-AB0E9533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69" name="Rectangle 29">
            <a:extLst>
              <a:ext uri="{FF2B5EF4-FFF2-40B4-BE49-F238E27FC236}">
                <a16:creationId xmlns:a16="http://schemas.microsoft.com/office/drawing/2014/main" id="{8B016FFE-7FF8-42DD-A762-7CFD295D59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70" name="Isosceles Triangle 29">
            <a:extLst>
              <a:ext uri="{FF2B5EF4-FFF2-40B4-BE49-F238E27FC236}">
                <a16:creationId xmlns:a16="http://schemas.microsoft.com/office/drawing/2014/main" id="{B48D2A43-65FA-4E27-A24D-487B0692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5998362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222</TotalTime>
  <Words>150</Words>
  <Application>Microsoft Office PowerPoint</Application>
  <PresentationFormat>Grand écran</PresentationFormat>
  <Paragraphs>12</Paragraphs>
  <Slides>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vt:i4>
      </vt:variant>
    </vt:vector>
  </HeadingPairs>
  <TitlesOfParts>
    <vt:vector size="11" baseType="lpstr">
      <vt:lpstr>Amasis MT Pro Black</vt:lpstr>
      <vt:lpstr>Arial</vt:lpstr>
      <vt:lpstr>Goudy Stout</vt:lpstr>
      <vt:lpstr>Trebuchet MS</vt:lpstr>
      <vt:lpstr>Wingdings 3</vt:lpstr>
      <vt:lpstr>Facette</vt:lpstr>
      <vt:lpstr>Vente de biscuits pour chien</vt:lpstr>
      <vt:lpstr>Quatre saveurs : fromage, thon, beurre de cacahuètes et citrouille</vt:lpstr>
      <vt:lpstr>Cette vente nous permet de réaliser différentes activités comme d’aller jouer aux quilles, d’aller au cinéma, au Parc du Bic, etc. De plus, nous développons notre autonomie lors de sorties dans de petits cafés de notre ville.</vt:lpstr>
      <vt:lpstr>Merci de nous encourager </vt:lpstr>
      <vt:lpstr>Merci !</vt:lpstr>
    </vt:vector>
  </TitlesOfParts>
  <Company>CSSDP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Vente de biscuits pour chien</dc:title>
  <dc:creator>Ann-Julie Caron</dc:creator>
  <cp:lastModifiedBy>Ann-Julie Caron</cp:lastModifiedBy>
  <cp:revision>1</cp:revision>
  <dcterms:created xsi:type="dcterms:W3CDTF">2023-03-20T14:16:47Z</dcterms:created>
  <dcterms:modified xsi:type="dcterms:W3CDTF">2023-03-20T17:59:36Z</dcterms:modified>
</cp:coreProperties>
</file>